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17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8288000" cy="10287000"/>
  <p:notesSz cx="6858000" cy="9144000"/>
  <p:embeddedFontLst>
    <p:embeddedFont>
      <p:font typeface="DM Sans Bold" charset="1" panose="00000000000000000000"/>
      <p:regular r:id="rId20"/>
    </p:embeddedFont>
    <p:embeddedFont>
      <p:font typeface="DM Sans" charset="1" panose="00000000000000000000"/>
      <p:regular r:id="rId21"/>
    </p:embeddedFont>
    <p:embeddedFont>
      <p:font typeface="Eastman Grotesque Alt Bold" charset="1" panose="00000800000000000000"/>
      <p:regular r:id="rId22"/>
    </p:embeddedFont>
    <p:embeddedFont>
      <p:font typeface="Chau Philomene" charset="1" panose="02000806040000020003"/>
      <p:regular r:id="rId23"/>
    </p:embeddedFont>
    <p:embeddedFont>
      <p:font typeface="Open Sans" charset="1" panose="020B0606030504020204"/>
      <p:regular r:id="rId24"/>
    </p:embeddedFont>
    <p:embeddedFont>
      <p:font typeface="Open Sans Bold" charset="1" panose="020B0806030504020204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notesMasters/notesMaster1.xml" Type="http://schemas.openxmlformats.org/officeDocument/2006/relationships/notesMaster"/><Relationship Id="rId18" Target="theme/theme2.xml" Type="http://schemas.openxmlformats.org/officeDocument/2006/relationships/theme"/><Relationship Id="rId19" Target="notesSlides/notesSlide1.xml" Type="http://schemas.openxmlformats.org/officeDocument/2006/relationships/notesSlide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.jpeg" Type="http://schemas.openxmlformats.org/officeDocument/2006/relationships/image"/><Relationship Id="rId4" Target="../media/image2.jpe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Relationship Id="rId7" Target="../media/image5.png" Type="http://schemas.openxmlformats.org/officeDocument/2006/relationships/image"/><Relationship Id="rId8" Target="../media/image6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jpeg" Type="http://schemas.openxmlformats.org/officeDocument/2006/relationships/image"/><Relationship Id="rId3" Target="../media/image25.jpeg" Type="http://schemas.openxmlformats.org/officeDocument/2006/relationships/image"/><Relationship Id="rId4" Target="../media/image26.jpeg" Type="http://schemas.openxmlformats.org/officeDocument/2006/relationships/image"/><Relationship Id="rId5" Target="../media/image27.jpeg" Type="http://schemas.openxmlformats.org/officeDocument/2006/relationships/image"/><Relationship Id="rId6" Target="../media/image28.png" Type="http://schemas.openxmlformats.org/officeDocument/2006/relationships/image"/><Relationship Id="rId7" Target="../media/image29.jpe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Relationship Id="rId3" Target="../media/image8.jpeg" Type="http://schemas.openxmlformats.org/officeDocument/2006/relationships/image"/><Relationship Id="rId4" Target="../media/image9.jpeg" Type="http://schemas.openxmlformats.org/officeDocument/2006/relationships/image"/><Relationship Id="rId5" Target="../media/image10.jpeg" Type="http://schemas.openxmlformats.org/officeDocument/2006/relationships/image"/><Relationship Id="rId6" Target="../media/image11.jpeg" Type="http://schemas.openxmlformats.org/officeDocument/2006/relationships/image"/><Relationship Id="rId7" Target="../media/image12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3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14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jpeg" Type="http://schemas.openxmlformats.org/officeDocument/2006/relationships/image"/><Relationship Id="rId3" Target="../media/image16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17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svg" Type="http://schemas.openxmlformats.org/officeDocument/2006/relationships/image"/><Relationship Id="rId4" Target="../media/image20.png" Type="http://schemas.openxmlformats.org/officeDocument/2006/relationships/image"/><Relationship Id="rId5" Target="../media/image21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3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01C1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137499" y="2288878"/>
            <a:ext cx="4150501" cy="4151678"/>
            <a:chOff x="0" y="0"/>
            <a:chExt cx="4479290" cy="448056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-3810" y="-3810"/>
              <a:ext cx="4485640" cy="4485640"/>
            </a:xfrm>
            <a:custGeom>
              <a:avLst/>
              <a:gdLst/>
              <a:ahLst/>
              <a:cxnLst/>
              <a:rect r="r" b="b" t="t" l="l"/>
              <a:pathLst>
                <a:path h="4485640" w="4485640">
                  <a:moveTo>
                    <a:pt x="1471930" y="4484370"/>
                  </a:moveTo>
                  <a:lnTo>
                    <a:pt x="709930" y="4484370"/>
                  </a:lnTo>
                  <a:cubicBezTo>
                    <a:pt x="318770" y="4485640"/>
                    <a:pt x="2540" y="4169410"/>
                    <a:pt x="1270" y="3778250"/>
                  </a:cubicBezTo>
                  <a:cubicBezTo>
                    <a:pt x="0" y="3387090"/>
                    <a:pt x="316230" y="3070860"/>
                    <a:pt x="707390" y="3069590"/>
                  </a:cubicBezTo>
                  <a:lnTo>
                    <a:pt x="2235200" y="3069590"/>
                  </a:lnTo>
                  <a:cubicBezTo>
                    <a:pt x="2641600" y="3069590"/>
                    <a:pt x="2975610" y="2795270"/>
                    <a:pt x="3051810" y="2402840"/>
                  </a:cubicBezTo>
                  <a:cubicBezTo>
                    <a:pt x="3061970" y="2349500"/>
                    <a:pt x="3067050" y="2296160"/>
                    <a:pt x="3067050" y="2242820"/>
                  </a:cubicBezTo>
                  <a:cubicBezTo>
                    <a:pt x="3073400" y="1850390"/>
                    <a:pt x="3384550" y="1539240"/>
                    <a:pt x="3773170" y="1537970"/>
                  </a:cubicBezTo>
                  <a:cubicBezTo>
                    <a:pt x="4164330" y="1548130"/>
                    <a:pt x="4472940" y="1874520"/>
                    <a:pt x="4462780" y="2265680"/>
                  </a:cubicBezTo>
                  <a:cubicBezTo>
                    <a:pt x="4452620" y="2635250"/>
                    <a:pt x="4160520" y="2934970"/>
                    <a:pt x="3792220" y="2954020"/>
                  </a:cubicBezTo>
                  <a:cubicBezTo>
                    <a:pt x="3616960" y="2957830"/>
                    <a:pt x="3454400" y="2998470"/>
                    <a:pt x="3310890" y="3098800"/>
                  </a:cubicBezTo>
                  <a:cubicBezTo>
                    <a:pt x="3075940" y="3265170"/>
                    <a:pt x="2957830" y="3493770"/>
                    <a:pt x="2952750" y="3779520"/>
                  </a:cubicBezTo>
                  <a:cubicBezTo>
                    <a:pt x="2948940" y="3940810"/>
                    <a:pt x="2903220" y="4086860"/>
                    <a:pt x="2802890" y="4212590"/>
                  </a:cubicBezTo>
                  <a:cubicBezTo>
                    <a:pt x="2661920" y="4390390"/>
                    <a:pt x="2477770" y="4484370"/>
                    <a:pt x="2249170" y="4485640"/>
                  </a:cubicBezTo>
                  <a:cubicBezTo>
                    <a:pt x="1990090" y="4485640"/>
                    <a:pt x="1731010" y="4484370"/>
                    <a:pt x="1471930" y="4484370"/>
                  </a:cubicBezTo>
                  <a:close/>
                  <a:moveTo>
                    <a:pt x="1479550" y="5080"/>
                  </a:moveTo>
                  <a:cubicBezTo>
                    <a:pt x="1733550" y="5080"/>
                    <a:pt x="1987550" y="2540"/>
                    <a:pt x="2240280" y="6350"/>
                  </a:cubicBezTo>
                  <a:cubicBezTo>
                    <a:pt x="2519680" y="10160"/>
                    <a:pt x="2734310" y="133350"/>
                    <a:pt x="2866390" y="379730"/>
                  </a:cubicBezTo>
                  <a:cubicBezTo>
                    <a:pt x="2998470" y="626110"/>
                    <a:pt x="2985770" y="869950"/>
                    <a:pt x="2835910" y="1102360"/>
                  </a:cubicBezTo>
                  <a:cubicBezTo>
                    <a:pt x="2701290" y="1309370"/>
                    <a:pt x="2503170" y="1419860"/>
                    <a:pt x="2256790" y="1421130"/>
                  </a:cubicBezTo>
                  <a:cubicBezTo>
                    <a:pt x="1738630" y="1426210"/>
                    <a:pt x="1221740" y="1426210"/>
                    <a:pt x="704850" y="1421130"/>
                  </a:cubicBezTo>
                  <a:cubicBezTo>
                    <a:pt x="317500" y="1419860"/>
                    <a:pt x="2540" y="1104900"/>
                    <a:pt x="3810" y="717550"/>
                  </a:cubicBezTo>
                  <a:cubicBezTo>
                    <a:pt x="3810" y="713740"/>
                    <a:pt x="3810" y="711200"/>
                    <a:pt x="3810" y="707390"/>
                  </a:cubicBezTo>
                  <a:cubicBezTo>
                    <a:pt x="7620" y="320040"/>
                    <a:pt x="318770" y="10160"/>
                    <a:pt x="712470" y="6350"/>
                  </a:cubicBezTo>
                  <a:cubicBezTo>
                    <a:pt x="967740" y="3810"/>
                    <a:pt x="1223010" y="5080"/>
                    <a:pt x="1479550" y="5080"/>
                  </a:cubicBezTo>
                  <a:close/>
                  <a:moveTo>
                    <a:pt x="4483100" y="713740"/>
                  </a:moveTo>
                  <a:cubicBezTo>
                    <a:pt x="4484370" y="1103630"/>
                    <a:pt x="4174490" y="1416050"/>
                    <a:pt x="3778250" y="1422400"/>
                  </a:cubicBezTo>
                  <a:cubicBezTo>
                    <a:pt x="3382010" y="1428750"/>
                    <a:pt x="3064510" y="1681480"/>
                    <a:pt x="2976880" y="2052320"/>
                  </a:cubicBezTo>
                  <a:cubicBezTo>
                    <a:pt x="2962910" y="2119630"/>
                    <a:pt x="2954020" y="2186940"/>
                    <a:pt x="2952750" y="2255520"/>
                  </a:cubicBezTo>
                  <a:cubicBezTo>
                    <a:pt x="2942590" y="2647950"/>
                    <a:pt x="2628900" y="2956560"/>
                    <a:pt x="2240280" y="2954020"/>
                  </a:cubicBezTo>
                  <a:cubicBezTo>
                    <a:pt x="1851660" y="2951480"/>
                    <a:pt x="1537970" y="2637790"/>
                    <a:pt x="1535430" y="2249170"/>
                  </a:cubicBezTo>
                  <a:cubicBezTo>
                    <a:pt x="1535430" y="1855470"/>
                    <a:pt x="1842770" y="1544320"/>
                    <a:pt x="2239010" y="1536700"/>
                  </a:cubicBezTo>
                  <a:cubicBezTo>
                    <a:pt x="2711450" y="1529080"/>
                    <a:pt x="3061970" y="1178560"/>
                    <a:pt x="3068320" y="706120"/>
                  </a:cubicBezTo>
                  <a:cubicBezTo>
                    <a:pt x="3070860" y="314960"/>
                    <a:pt x="3388360" y="0"/>
                    <a:pt x="3779520" y="2540"/>
                  </a:cubicBezTo>
                  <a:cubicBezTo>
                    <a:pt x="4170680" y="5080"/>
                    <a:pt x="4485640" y="322580"/>
                    <a:pt x="4483100" y="713740"/>
                  </a:cubicBezTo>
                  <a:close/>
                  <a:moveTo>
                    <a:pt x="3068320" y="3776980"/>
                  </a:moveTo>
                  <a:cubicBezTo>
                    <a:pt x="3068320" y="3385820"/>
                    <a:pt x="3384550" y="3069590"/>
                    <a:pt x="3775710" y="3069590"/>
                  </a:cubicBezTo>
                  <a:cubicBezTo>
                    <a:pt x="4166870" y="3069590"/>
                    <a:pt x="4483100" y="3385820"/>
                    <a:pt x="4483100" y="3776980"/>
                  </a:cubicBezTo>
                  <a:cubicBezTo>
                    <a:pt x="4483100" y="4168140"/>
                    <a:pt x="4166870" y="4484370"/>
                    <a:pt x="3775710" y="4484370"/>
                  </a:cubicBezTo>
                  <a:cubicBezTo>
                    <a:pt x="3775710" y="4484370"/>
                    <a:pt x="3774440" y="4484370"/>
                    <a:pt x="3774440" y="4484370"/>
                  </a:cubicBezTo>
                  <a:cubicBezTo>
                    <a:pt x="3385820" y="4485640"/>
                    <a:pt x="3069590" y="4171950"/>
                    <a:pt x="3068320" y="3783330"/>
                  </a:cubicBezTo>
                  <a:cubicBezTo>
                    <a:pt x="3068320" y="3780790"/>
                    <a:pt x="3068320" y="3779520"/>
                    <a:pt x="3068320" y="3776980"/>
                  </a:cubicBezTo>
                  <a:close/>
                  <a:moveTo>
                    <a:pt x="3810" y="2242820"/>
                  </a:moveTo>
                  <a:cubicBezTo>
                    <a:pt x="3810" y="1844040"/>
                    <a:pt x="327660" y="1520190"/>
                    <a:pt x="726440" y="1520190"/>
                  </a:cubicBezTo>
                  <a:cubicBezTo>
                    <a:pt x="1125220" y="1520190"/>
                    <a:pt x="1449070" y="1844040"/>
                    <a:pt x="1449070" y="2242820"/>
                  </a:cubicBezTo>
                  <a:cubicBezTo>
                    <a:pt x="1449070" y="2641600"/>
                    <a:pt x="1125220" y="2965450"/>
                    <a:pt x="726440" y="2965450"/>
                  </a:cubicBezTo>
                  <a:cubicBezTo>
                    <a:pt x="726440" y="2965450"/>
                    <a:pt x="725170" y="2965450"/>
                    <a:pt x="725170" y="2965450"/>
                  </a:cubicBezTo>
                  <a:cubicBezTo>
                    <a:pt x="327660" y="2966720"/>
                    <a:pt x="5080" y="2644140"/>
                    <a:pt x="3810" y="2246630"/>
                  </a:cubicBezTo>
                  <a:cubicBezTo>
                    <a:pt x="3810" y="2245360"/>
                    <a:pt x="3810" y="2244090"/>
                    <a:pt x="3810" y="2242820"/>
                  </a:cubicBezTo>
                  <a:close/>
                </a:path>
              </a:pathLst>
            </a:custGeom>
            <a:blipFill>
              <a:blip r:embed="rId3"/>
              <a:stretch>
                <a:fillRect l="-939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14031459" y="6440555"/>
            <a:ext cx="4150501" cy="4151678"/>
            <a:chOff x="0" y="0"/>
            <a:chExt cx="4479290" cy="448056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-3810" y="-3810"/>
              <a:ext cx="4485640" cy="4485640"/>
            </a:xfrm>
            <a:custGeom>
              <a:avLst/>
              <a:gdLst/>
              <a:ahLst/>
              <a:cxnLst/>
              <a:rect r="r" b="b" t="t" l="l"/>
              <a:pathLst>
                <a:path h="4485640" w="4485640">
                  <a:moveTo>
                    <a:pt x="1471930" y="4484370"/>
                  </a:moveTo>
                  <a:lnTo>
                    <a:pt x="709930" y="4484370"/>
                  </a:lnTo>
                  <a:cubicBezTo>
                    <a:pt x="318770" y="4485640"/>
                    <a:pt x="2540" y="4169410"/>
                    <a:pt x="1270" y="3778250"/>
                  </a:cubicBezTo>
                  <a:cubicBezTo>
                    <a:pt x="0" y="3387090"/>
                    <a:pt x="316230" y="3070860"/>
                    <a:pt x="707390" y="3069590"/>
                  </a:cubicBezTo>
                  <a:lnTo>
                    <a:pt x="2235200" y="3069590"/>
                  </a:lnTo>
                  <a:cubicBezTo>
                    <a:pt x="2641600" y="3069590"/>
                    <a:pt x="2975610" y="2795270"/>
                    <a:pt x="3051810" y="2402840"/>
                  </a:cubicBezTo>
                  <a:cubicBezTo>
                    <a:pt x="3061970" y="2349500"/>
                    <a:pt x="3067050" y="2296160"/>
                    <a:pt x="3067050" y="2242820"/>
                  </a:cubicBezTo>
                  <a:cubicBezTo>
                    <a:pt x="3073400" y="1850390"/>
                    <a:pt x="3384550" y="1539240"/>
                    <a:pt x="3773170" y="1537970"/>
                  </a:cubicBezTo>
                  <a:cubicBezTo>
                    <a:pt x="4164330" y="1548130"/>
                    <a:pt x="4472940" y="1874520"/>
                    <a:pt x="4462780" y="2265680"/>
                  </a:cubicBezTo>
                  <a:cubicBezTo>
                    <a:pt x="4452620" y="2635250"/>
                    <a:pt x="4160520" y="2934970"/>
                    <a:pt x="3792220" y="2954020"/>
                  </a:cubicBezTo>
                  <a:cubicBezTo>
                    <a:pt x="3616960" y="2957830"/>
                    <a:pt x="3454400" y="2998470"/>
                    <a:pt x="3310890" y="3098800"/>
                  </a:cubicBezTo>
                  <a:cubicBezTo>
                    <a:pt x="3075940" y="3265170"/>
                    <a:pt x="2957830" y="3493770"/>
                    <a:pt x="2952750" y="3779520"/>
                  </a:cubicBezTo>
                  <a:cubicBezTo>
                    <a:pt x="2948940" y="3940810"/>
                    <a:pt x="2903220" y="4086860"/>
                    <a:pt x="2802890" y="4212590"/>
                  </a:cubicBezTo>
                  <a:cubicBezTo>
                    <a:pt x="2661920" y="4390390"/>
                    <a:pt x="2477770" y="4484370"/>
                    <a:pt x="2249170" y="4485640"/>
                  </a:cubicBezTo>
                  <a:cubicBezTo>
                    <a:pt x="1990090" y="4485640"/>
                    <a:pt x="1731010" y="4484370"/>
                    <a:pt x="1471930" y="4484370"/>
                  </a:cubicBezTo>
                  <a:close/>
                  <a:moveTo>
                    <a:pt x="1479550" y="5080"/>
                  </a:moveTo>
                  <a:cubicBezTo>
                    <a:pt x="1733550" y="5080"/>
                    <a:pt x="1987550" y="2540"/>
                    <a:pt x="2240280" y="6350"/>
                  </a:cubicBezTo>
                  <a:cubicBezTo>
                    <a:pt x="2519680" y="10160"/>
                    <a:pt x="2734310" y="133350"/>
                    <a:pt x="2866390" y="379730"/>
                  </a:cubicBezTo>
                  <a:cubicBezTo>
                    <a:pt x="2998470" y="626110"/>
                    <a:pt x="2985770" y="869950"/>
                    <a:pt x="2835910" y="1102360"/>
                  </a:cubicBezTo>
                  <a:cubicBezTo>
                    <a:pt x="2701290" y="1309370"/>
                    <a:pt x="2503170" y="1419860"/>
                    <a:pt x="2256790" y="1421130"/>
                  </a:cubicBezTo>
                  <a:cubicBezTo>
                    <a:pt x="1738630" y="1426210"/>
                    <a:pt x="1221740" y="1426210"/>
                    <a:pt x="704850" y="1421130"/>
                  </a:cubicBezTo>
                  <a:cubicBezTo>
                    <a:pt x="317500" y="1419860"/>
                    <a:pt x="2540" y="1104900"/>
                    <a:pt x="3810" y="717550"/>
                  </a:cubicBezTo>
                  <a:cubicBezTo>
                    <a:pt x="3810" y="713740"/>
                    <a:pt x="3810" y="711200"/>
                    <a:pt x="3810" y="707390"/>
                  </a:cubicBezTo>
                  <a:cubicBezTo>
                    <a:pt x="7620" y="320040"/>
                    <a:pt x="318770" y="10160"/>
                    <a:pt x="712470" y="6350"/>
                  </a:cubicBezTo>
                  <a:cubicBezTo>
                    <a:pt x="967740" y="3810"/>
                    <a:pt x="1223010" y="5080"/>
                    <a:pt x="1479550" y="5080"/>
                  </a:cubicBezTo>
                  <a:close/>
                  <a:moveTo>
                    <a:pt x="4483100" y="713740"/>
                  </a:moveTo>
                  <a:cubicBezTo>
                    <a:pt x="4484370" y="1103630"/>
                    <a:pt x="4174490" y="1416050"/>
                    <a:pt x="3778250" y="1422400"/>
                  </a:cubicBezTo>
                  <a:cubicBezTo>
                    <a:pt x="3382010" y="1428750"/>
                    <a:pt x="3064510" y="1681480"/>
                    <a:pt x="2976880" y="2052320"/>
                  </a:cubicBezTo>
                  <a:cubicBezTo>
                    <a:pt x="2962910" y="2119630"/>
                    <a:pt x="2954020" y="2186940"/>
                    <a:pt x="2952750" y="2255520"/>
                  </a:cubicBezTo>
                  <a:cubicBezTo>
                    <a:pt x="2942590" y="2647950"/>
                    <a:pt x="2628900" y="2956560"/>
                    <a:pt x="2240280" y="2954020"/>
                  </a:cubicBezTo>
                  <a:cubicBezTo>
                    <a:pt x="1851660" y="2951480"/>
                    <a:pt x="1537970" y="2637790"/>
                    <a:pt x="1535430" y="2249170"/>
                  </a:cubicBezTo>
                  <a:cubicBezTo>
                    <a:pt x="1535430" y="1855470"/>
                    <a:pt x="1842770" y="1544320"/>
                    <a:pt x="2239010" y="1536700"/>
                  </a:cubicBezTo>
                  <a:cubicBezTo>
                    <a:pt x="2711450" y="1529080"/>
                    <a:pt x="3061970" y="1178560"/>
                    <a:pt x="3068320" y="706120"/>
                  </a:cubicBezTo>
                  <a:cubicBezTo>
                    <a:pt x="3070860" y="314960"/>
                    <a:pt x="3388360" y="0"/>
                    <a:pt x="3779520" y="2540"/>
                  </a:cubicBezTo>
                  <a:cubicBezTo>
                    <a:pt x="4170680" y="5080"/>
                    <a:pt x="4485640" y="322580"/>
                    <a:pt x="4483100" y="713740"/>
                  </a:cubicBezTo>
                  <a:close/>
                  <a:moveTo>
                    <a:pt x="3068320" y="3776980"/>
                  </a:moveTo>
                  <a:cubicBezTo>
                    <a:pt x="3068320" y="3385820"/>
                    <a:pt x="3384550" y="3069590"/>
                    <a:pt x="3775710" y="3069590"/>
                  </a:cubicBezTo>
                  <a:cubicBezTo>
                    <a:pt x="4166870" y="3069590"/>
                    <a:pt x="4483100" y="3385820"/>
                    <a:pt x="4483100" y="3776980"/>
                  </a:cubicBezTo>
                  <a:cubicBezTo>
                    <a:pt x="4483100" y="4168140"/>
                    <a:pt x="4166870" y="4484370"/>
                    <a:pt x="3775710" y="4484370"/>
                  </a:cubicBezTo>
                  <a:cubicBezTo>
                    <a:pt x="3775710" y="4484370"/>
                    <a:pt x="3774440" y="4484370"/>
                    <a:pt x="3774440" y="4484370"/>
                  </a:cubicBezTo>
                  <a:cubicBezTo>
                    <a:pt x="3385820" y="4485640"/>
                    <a:pt x="3069590" y="4171950"/>
                    <a:pt x="3068320" y="3783330"/>
                  </a:cubicBezTo>
                  <a:cubicBezTo>
                    <a:pt x="3068320" y="3780790"/>
                    <a:pt x="3068320" y="3779520"/>
                    <a:pt x="3068320" y="3776980"/>
                  </a:cubicBezTo>
                  <a:close/>
                  <a:moveTo>
                    <a:pt x="3810" y="2242820"/>
                  </a:moveTo>
                  <a:cubicBezTo>
                    <a:pt x="3810" y="1844040"/>
                    <a:pt x="327660" y="1520190"/>
                    <a:pt x="726440" y="1520190"/>
                  </a:cubicBezTo>
                  <a:cubicBezTo>
                    <a:pt x="1125220" y="1520190"/>
                    <a:pt x="1449070" y="1844040"/>
                    <a:pt x="1449070" y="2242820"/>
                  </a:cubicBezTo>
                  <a:cubicBezTo>
                    <a:pt x="1449070" y="2641600"/>
                    <a:pt x="1125220" y="2965450"/>
                    <a:pt x="726440" y="2965450"/>
                  </a:cubicBezTo>
                  <a:cubicBezTo>
                    <a:pt x="726440" y="2965450"/>
                    <a:pt x="725170" y="2965450"/>
                    <a:pt x="725170" y="2965450"/>
                  </a:cubicBezTo>
                  <a:cubicBezTo>
                    <a:pt x="327660" y="2966720"/>
                    <a:pt x="5080" y="2644140"/>
                    <a:pt x="3810" y="2246630"/>
                  </a:cubicBezTo>
                  <a:cubicBezTo>
                    <a:pt x="3810" y="2245360"/>
                    <a:pt x="3810" y="2244090"/>
                    <a:pt x="3810" y="2242820"/>
                  </a:cubicBezTo>
                  <a:close/>
                </a:path>
              </a:pathLst>
            </a:custGeom>
            <a:blipFill>
              <a:blip r:embed="rId4"/>
              <a:stretch>
                <a:fillRect l="-17459" t="-28" r="-17459" b="-28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-2509476" y="-417758"/>
            <a:ext cx="3086100" cy="10024100"/>
            <a:chOff x="0" y="0"/>
            <a:chExt cx="812800" cy="264009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2640092"/>
            </a:xfrm>
            <a:custGeom>
              <a:avLst/>
              <a:gdLst/>
              <a:ahLst/>
              <a:cxnLst/>
              <a:rect r="r" b="b" t="t" l="l"/>
              <a:pathLst>
                <a:path h="2640092" w="812800">
                  <a:moveTo>
                    <a:pt x="160553" y="0"/>
                  </a:moveTo>
                  <a:lnTo>
                    <a:pt x="652247" y="0"/>
                  </a:lnTo>
                  <a:cubicBezTo>
                    <a:pt x="740918" y="0"/>
                    <a:pt x="812800" y="71882"/>
                    <a:pt x="812800" y="160553"/>
                  </a:cubicBezTo>
                  <a:lnTo>
                    <a:pt x="812800" y="2479539"/>
                  </a:lnTo>
                  <a:cubicBezTo>
                    <a:pt x="812800" y="2568210"/>
                    <a:pt x="740918" y="2640092"/>
                    <a:pt x="652247" y="2640092"/>
                  </a:cubicBezTo>
                  <a:lnTo>
                    <a:pt x="160553" y="2640092"/>
                  </a:lnTo>
                  <a:cubicBezTo>
                    <a:pt x="117972" y="2640092"/>
                    <a:pt x="77134" y="2623177"/>
                    <a:pt x="47025" y="2593067"/>
                  </a:cubicBezTo>
                  <a:cubicBezTo>
                    <a:pt x="16915" y="2562958"/>
                    <a:pt x="0" y="2522120"/>
                    <a:pt x="0" y="2479539"/>
                  </a:cubicBezTo>
                  <a:lnTo>
                    <a:pt x="0" y="160553"/>
                  </a:lnTo>
                  <a:cubicBezTo>
                    <a:pt x="0" y="71882"/>
                    <a:pt x="71882" y="0"/>
                    <a:pt x="160553" y="0"/>
                  </a:cubicBezTo>
                  <a:close/>
                </a:path>
              </a:pathLst>
            </a:custGeom>
            <a:solidFill>
              <a:srgbClr val="BAAE4E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0"/>
              <a:ext cx="812800" cy="26400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40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2180275">
            <a:off x="13217317" y="-2283150"/>
            <a:ext cx="5288924" cy="5090589"/>
          </a:xfrm>
          <a:custGeom>
            <a:avLst/>
            <a:gdLst/>
            <a:ahLst/>
            <a:cxnLst/>
            <a:rect r="r" b="b" t="t" l="l"/>
            <a:pathLst>
              <a:path h="5090589" w="5288924">
                <a:moveTo>
                  <a:pt x="0" y="0"/>
                </a:moveTo>
                <a:lnTo>
                  <a:pt x="5288924" y="0"/>
                </a:lnTo>
                <a:lnTo>
                  <a:pt x="5288924" y="5090589"/>
                </a:lnTo>
                <a:lnTo>
                  <a:pt x="0" y="509058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3435558" y="0"/>
            <a:ext cx="4852442" cy="1194156"/>
          </a:xfrm>
          <a:custGeom>
            <a:avLst/>
            <a:gdLst/>
            <a:ahLst/>
            <a:cxnLst/>
            <a:rect r="r" b="b" t="t" l="l"/>
            <a:pathLst>
              <a:path h="1194156" w="4852442">
                <a:moveTo>
                  <a:pt x="0" y="0"/>
                </a:moveTo>
                <a:lnTo>
                  <a:pt x="4852442" y="0"/>
                </a:lnTo>
                <a:lnTo>
                  <a:pt x="4852442" y="1194156"/>
                </a:lnTo>
                <a:lnTo>
                  <a:pt x="0" y="119415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4797154" y="6870474"/>
            <a:ext cx="3291840" cy="3291840"/>
            <a:chOff x="0" y="0"/>
            <a:chExt cx="6350000" cy="63500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blipFill>
              <a:blip r:embed="rId8"/>
              <a:stretch>
                <a:fillRect l="0" t="-38888" r="0" b="-38888"/>
              </a:stretch>
            </a:blip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1163760" y="2800848"/>
            <a:ext cx="9041125" cy="32715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494"/>
              </a:lnSpc>
            </a:pPr>
            <a:r>
              <a:rPr lang="en-US" b="true" sz="5503" strike="noStrike" u="none">
                <a:solidFill>
                  <a:srgbClr val="F5F5F4"/>
                </a:solidFill>
                <a:latin typeface="DM Sans Bold"/>
                <a:ea typeface="DM Sans Bold"/>
                <a:cs typeface="DM Sans Bold"/>
                <a:sym typeface="DM Sans Bold"/>
              </a:rPr>
              <a:t>INTERFAZ WEB DE GESTIÓN DEPORTIVA PARA MAMBA CLUB DE MELIPILLA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28700" y="407349"/>
            <a:ext cx="7365560" cy="11760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737"/>
              </a:lnSpc>
              <a:spcBef>
                <a:spcPct val="0"/>
              </a:spcBef>
            </a:pPr>
            <a:r>
              <a:rPr lang="en-US" b="true" sz="3384">
                <a:solidFill>
                  <a:srgbClr val="F5F5F4"/>
                </a:solidFill>
                <a:latin typeface="DM Sans Bold"/>
                <a:ea typeface="DM Sans Bold"/>
                <a:cs typeface="DM Sans Bold"/>
                <a:sym typeface="DM Sans Bold"/>
              </a:rPr>
              <a:t>INGENIERÍA EN INFO</a:t>
            </a:r>
            <a:r>
              <a:rPr lang="en-US" b="true" sz="3384">
                <a:solidFill>
                  <a:srgbClr val="F5F5F4"/>
                </a:solidFill>
                <a:latin typeface="DM Sans Bold"/>
                <a:ea typeface="DM Sans Bold"/>
                <a:cs typeface="DM Sans Bold"/>
                <a:sym typeface="DM Sans Bold"/>
              </a:rPr>
              <a:t>RMÁTICA – DUOC UC,</a:t>
            </a:r>
            <a:r>
              <a:rPr lang="en-US" b="true" sz="3384" strike="noStrike" u="none">
                <a:solidFill>
                  <a:srgbClr val="F5F5F4"/>
                </a:solidFill>
                <a:latin typeface="DM Sans Bold"/>
                <a:ea typeface="DM Sans Bold"/>
                <a:cs typeface="DM Sans Bold"/>
                <a:sym typeface="DM Sans Bold"/>
              </a:rPr>
              <a:t> SEDE MELIPILLA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28700" y="8157896"/>
            <a:ext cx="5940290" cy="16012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268"/>
              </a:lnSpc>
              <a:spcBef>
                <a:spcPct val="0"/>
              </a:spcBef>
            </a:pPr>
            <a:r>
              <a:rPr lang="en-US" sz="3049">
                <a:solidFill>
                  <a:srgbClr val="F5F5F4"/>
                </a:solidFill>
                <a:latin typeface="DM Sans"/>
                <a:ea typeface="DM Sans"/>
                <a:cs typeface="DM Sans"/>
                <a:sym typeface="DM Sans"/>
              </a:rPr>
              <a:t>Integ</a:t>
            </a:r>
            <a:r>
              <a:rPr lang="en-US" sz="3049" strike="noStrike" u="none">
                <a:solidFill>
                  <a:srgbClr val="F5F5F4"/>
                </a:solidFill>
                <a:latin typeface="DM Sans"/>
                <a:ea typeface="DM Sans"/>
                <a:cs typeface="DM Sans"/>
                <a:sym typeface="DM Sans"/>
              </a:rPr>
              <a:t>rantes:</a:t>
            </a:r>
          </a:p>
          <a:p>
            <a:pPr algn="l" marL="0" indent="0" lvl="0">
              <a:lnSpc>
                <a:spcPts val="4268"/>
              </a:lnSpc>
              <a:spcBef>
                <a:spcPct val="0"/>
              </a:spcBef>
            </a:pPr>
            <a:r>
              <a:rPr lang="en-US" sz="3049" strike="noStrike" u="none">
                <a:solidFill>
                  <a:srgbClr val="F5F5F4"/>
                </a:solidFill>
                <a:latin typeface="DM Sans"/>
                <a:ea typeface="DM Sans"/>
                <a:cs typeface="DM Sans"/>
                <a:sym typeface="DM Sans"/>
              </a:rPr>
              <a:t> Diego Álvarez – Amparo Núñez – Gustavo Martínez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7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990490" y="971835"/>
            <a:ext cx="12709270" cy="10530278"/>
            <a:chOff x="0" y="0"/>
            <a:chExt cx="3347298" cy="277340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347298" cy="2773407"/>
            </a:xfrm>
            <a:custGeom>
              <a:avLst/>
              <a:gdLst/>
              <a:ahLst/>
              <a:cxnLst/>
              <a:rect r="r" b="b" t="t" l="l"/>
              <a:pathLst>
                <a:path h="2773407" w="3347298">
                  <a:moveTo>
                    <a:pt x="60916" y="0"/>
                  </a:moveTo>
                  <a:lnTo>
                    <a:pt x="3286382" y="0"/>
                  </a:lnTo>
                  <a:cubicBezTo>
                    <a:pt x="3320025" y="0"/>
                    <a:pt x="3347298" y="27273"/>
                    <a:pt x="3347298" y="60916"/>
                  </a:cubicBezTo>
                  <a:lnTo>
                    <a:pt x="3347298" y="2712491"/>
                  </a:lnTo>
                  <a:cubicBezTo>
                    <a:pt x="3347298" y="2728647"/>
                    <a:pt x="3340880" y="2744141"/>
                    <a:pt x="3329456" y="2755565"/>
                  </a:cubicBezTo>
                  <a:cubicBezTo>
                    <a:pt x="3318032" y="2766989"/>
                    <a:pt x="3302538" y="2773407"/>
                    <a:pt x="3286382" y="2773407"/>
                  </a:cubicBezTo>
                  <a:lnTo>
                    <a:pt x="60916" y="2773407"/>
                  </a:lnTo>
                  <a:cubicBezTo>
                    <a:pt x="44760" y="2773407"/>
                    <a:pt x="29266" y="2766989"/>
                    <a:pt x="17842" y="2755565"/>
                  </a:cubicBezTo>
                  <a:cubicBezTo>
                    <a:pt x="6418" y="2744141"/>
                    <a:pt x="0" y="2728647"/>
                    <a:pt x="0" y="2712491"/>
                  </a:cubicBezTo>
                  <a:lnTo>
                    <a:pt x="0" y="60916"/>
                  </a:lnTo>
                  <a:cubicBezTo>
                    <a:pt x="0" y="44760"/>
                    <a:pt x="6418" y="29266"/>
                    <a:pt x="17842" y="17842"/>
                  </a:cubicBezTo>
                  <a:cubicBezTo>
                    <a:pt x="29266" y="6418"/>
                    <a:pt x="44760" y="0"/>
                    <a:pt x="60916" y="0"/>
                  </a:cubicBezTo>
                  <a:close/>
                </a:path>
              </a:pathLst>
            </a:custGeom>
            <a:solidFill>
              <a:srgbClr val="292201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0"/>
              <a:ext cx="3347298" cy="27734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4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8764856" y="8807536"/>
            <a:ext cx="1163582" cy="1163582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25046" t="0" r="-25046" b="0"/>
              </a:stretch>
            </a:blipFill>
            <a:ln w="104775" cap="sq">
              <a:solidFill>
                <a:srgbClr val="FF3131"/>
              </a:solidFill>
              <a:prstDash val="solid"/>
              <a:miter/>
            </a:ln>
          </p:spPr>
        </p:sp>
      </p:grpSp>
      <p:grpSp>
        <p:nvGrpSpPr>
          <p:cNvPr name="Group 7" id="7"/>
          <p:cNvGrpSpPr/>
          <p:nvPr/>
        </p:nvGrpSpPr>
        <p:grpSpPr>
          <a:xfrm rot="0">
            <a:off x="8764856" y="7090830"/>
            <a:ext cx="1163582" cy="1163582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l="-25046" t="0" r="-25046" b="0"/>
              </a:stretch>
            </a:blipFill>
            <a:ln w="104775" cap="sq">
              <a:solidFill>
                <a:srgbClr val="FF3131"/>
              </a:solidFill>
              <a:prstDash val="solid"/>
              <a:miter/>
            </a:ln>
          </p:spPr>
        </p:sp>
      </p:grpSp>
      <p:grpSp>
        <p:nvGrpSpPr>
          <p:cNvPr name="Group 9" id="9"/>
          <p:cNvGrpSpPr/>
          <p:nvPr/>
        </p:nvGrpSpPr>
        <p:grpSpPr>
          <a:xfrm rot="0">
            <a:off x="12101948" y="7090830"/>
            <a:ext cx="1163582" cy="1163582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4"/>
              <a:stretch>
                <a:fillRect l="-16666" t="0" r="-16666" b="0"/>
              </a:stretch>
            </a:blipFill>
            <a:ln w="104775" cap="sq">
              <a:solidFill>
                <a:srgbClr val="FF3131"/>
              </a:solidFill>
              <a:prstDash val="solid"/>
              <a:miter/>
            </a:ln>
          </p:spPr>
        </p:sp>
      </p:grpSp>
      <p:grpSp>
        <p:nvGrpSpPr>
          <p:cNvPr name="Group 11" id="11"/>
          <p:cNvGrpSpPr/>
          <p:nvPr/>
        </p:nvGrpSpPr>
        <p:grpSpPr>
          <a:xfrm rot="0">
            <a:off x="12101948" y="8807536"/>
            <a:ext cx="1163582" cy="1163582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5"/>
              <a:stretch>
                <a:fillRect l="-30321" t="0" r="-30321" b="0"/>
              </a:stretch>
            </a:blipFill>
            <a:ln w="104775" cap="sq">
              <a:solidFill>
                <a:srgbClr val="FF3131"/>
              </a:solidFill>
              <a:prstDash val="solid"/>
              <a:miter/>
            </a:ln>
          </p:spPr>
        </p:sp>
      </p:grpSp>
      <p:grpSp>
        <p:nvGrpSpPr>
          <p:cNvPr name="Group 13" id="13"/>
          <p:cNvGrpSpPr/>
          <p:nvPr/>
        </p:nvGrpSpPr>
        <p:grpSpPr>
          <a:xfrm rot="0">
            <a:off x="-2842833" y="1398376"/>
            <a:ext cx="9964565" cy="7726967"/>
            <a:chOff x="0" y="0"/>
            <a:chExt cx="4673055" cy="3623695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-1270" y="-38100"/>
              <a:ext cx="4675596" cy="3669415"/>
            </a:xfrm>
            <a:custGeom>
              <a:avLst/>
              <a:gdLst/>
              <a:ahLst/>
              <a:cxnLst/>
              <a:rect r="r" b="b" t="t" l="l"/>
              <a:pathLst>
                <a:path h="3669415" w="4675596">
                  <a:moveTo>
                    <a:pt x="7300" y="1215647"/>
                  </a:moveTo>
                  <a:cubicBezTo>
                    <a:pt x="7300" y="1018774"/>
                    <a:pt x="6094" y="821901"/>
                    <a:pt x="7300" y="625028"/>
                  </a:cubicBezTo>
                  <a:cubicBezTo>
                    <a:pt x="7300" y="328488"/>
                    <a:pt x="205076" y="87318"/>
                    <a:pt x="481238" y="44252"/>
                  </a:cubicBezTo>
                  <a:cubicBezTo>
                    <a:pt x="757400" y="0"/>
                    <a:pt x="1022709" y="172220"/>
                    <a:pt x="1105920" y="457686"/>
                  </a:cubicBezTo>
                  <a:cubicBezTo>
                    <a:pt x="1120391" y="509365"/>
                    <a:pt x="1126421" y="562275"/>
                    <a:pt x="1126421" y="615184"/>
                  </a:cubicBezTo>
                  <a:cubicBezTo>
                    <a:pt x="1128833" y="1012622"/>
                    <a:pt x="1130039" y="1410059"/>
                    <a:pt x="1127627" y="1808727"/>
                  </a:cubicBezTo>
                  <a:cubicBezTo>
                    <a:pt x="1125215" y="2080658"/>
                    <a:pt x="955176" y="2305832"/>
                    <a:pt x="711574" y="2367355"/>
                  </a:cubicBezTo>
                  <a:cubicBezTo>
                    <a:pt x="467973" y="2428878"/>
                    <a:pt x="197840" y="2326750"/>
                    <a:pt x="79657" y="2092963"/>
                  </a:cubicBezTo>
                  <a:cubicBezTo>
                    <a:pt x="38654" y="2006831"/>
                    <a:pt x="14535" y="1913316"/>
                    <a:pt x="9712" y="1817341"/>
                  </a:cubicBezTo>
                  <a:cubicBezTo>
                    <a:pt x="0" y="1618006"/>
                    <a:pt x="7300" y="1416212"/>
                    <a:pt x="7300" y="1215647"/>
                  </a:cubicBezTo>
                  <a:close/>
                  <a:moveTo>
                    <a:pt x="1187925" y="606571"/>
                  </a:moveTo>
                  <a:cubicBezTo>
                    <a:pt x="1190336" y="287883"/>
                    <a:pt x="1442380" y="36830"/>
                    <a:pt x="1757133" y="39330"/>
                  </a:cubicBezTo>
                  <a:cubicBezTo>
                    <a:pt x="2071886" y="41791"/>
                    <a:pt x="2311870" y="301418"/>
                    <a:pt x="2309458" y="611493"/>
                  </a:cubicBezTo>
                  <a:cubicBezTo>
                    <a:pt x="2308252" y="927720"/>
                    <a:pt x="2056209" y="1182425"/>
                    <a:pt x="1746279" y="1181194"/>
                  </a:cubicBezTo>
                  <a:cubicBezTo>
                    <a:pt x="1436350" y="1179964"/>
                    <a:pt x="1186719" y="922798"/>
                    <a:pt x="1187925" y="606571"/>
                  </a:cubicBezTo>
                  <a:close/>
                  <a:moveTo>
                    <a:pt x="4480168" y="1823493"/>
                  </a:moveTo>
                  <a:cubicBezTo>
                    <a:pt x="4320982" y="1643846"/>
                    <a:pt x="4119588" y="1584784"/>
                    <a:pt x="3890458" y="1654920"/>
                  </a:cubicBezTo>
                  <a:cubicBezTo>
                    <a:pt x="3679417" y="1718904"/>
                    <a:pt x="3558822" y="1875172"/>
                    <a:pt x="3500936" y="2086811"/>
                  </a:cubicBezTo>
                  <a:cubicBezTo>
                    <a:pt x="3461140" y="2232004"/>
                    <a:pt x="3367076" y="2368585"/>
                    <a:pt x="3218744" y="2425186"/>
                  </a:cubicBezTo>
                  <a:cubicBezTo>
                    <a:pt x="3133121" y="2455948"/>
                    <a:pt x="3042675" y="2471943"/>
                    <a:pt x="2952229" y="2473174"/>
                  </a:cubicBezTo>
                  <a:lnTo>
                    <a:pt x="2726716" y="2475635"/>
                  </a:lnTo>
                  <a:lnTo>
                    <a:pt x="575302" y="2475635"/>
                  </a:lnTo>
                  <a:cubicBezTo>
                    <a:pt x="259343" y="2475635"/>
                    <a:pt x="2476" y="2737722"/>
                    <a:pt x="1270" y="3060102"/>
                  </a:cubicBezTo>
                  <a:lnTo>
                    <a:pt x="1270" y="3063793"/>
                  </a:lnTo>
                  <a:cubicBezTo>
                    <a:pt x="1270" y="3387403"/>
                    <a:pt x="258137" y="3649491"/>
                    <a:pt x="575302" y="3649491"/>
                  </a:cubicBezTo>
                  <a:lnTo>
                    <a:pt x="2342019" y="3649491"/>
                  </a:lnTo>
                  <a:cubicBezTo>
                    <a:pt x="2573561" y="3660565"/>
                    <a:pt x="2793044" y="3669415"/>
                    <a:pt x="2977554" y="3649491"/>
                  </a:cubicBezTo>
                  <a:lnTo>
                    <a:pt x="3010115" y="3649491"/>
                  </a:lnTo>
                  <a:cubicBezTo>
                    <a:pt x="3289895" y="3649491"/>
                    <a:pt x="3558822" y="3445235"/>
                    <a:pt x="3609472" y="3174535"/>
                  </a:cubicBezTo>
                  <a:cubicBezTo>
                    <a:pt x="3640826" y="3049028"/>
                    <a:pt x="3663739" y="2902603"/>
                    <a:pt x="3836190" y="2831237"/>
                  </a:cubicBezTo>
                  <a:cubicBezTo>
                    <a:pt x="3910959" y="2799245"/>
                    <a:pt x="3997787" y="2793093"/>
                    <a:pt x="4079792" y="2785710"/>
                  </a:cubicBezTo>
                  <a:cubicBezTo>
                    <a:pt x="4316158" y="2763562"/>
                    <a:pt x="4489815" y="2645438"/>
                    <a:pt x="4582673" y="2423956"/>
                  </a:cubicBezTo>
                  <a:cubicBezTo>
                    <a:pt x="4675596" y="2202474"/>
                    <a:pt x="4636941" y="1998218"/>
                    <a:pt x="4480168" y="1823493"/>
                  </a:cubicBezTo>
                  <a:close/>
                  <a:moveTo>
                    <a:pt x="2369755" y="1813649"/>
                  </a:moveTo>
                  <a:cubicBezTo>
                    <a:pt x="2370961" y="1494961"/>
                    <a:pt x="2624211" y="1243948"/>
                    <a:pt x="2938964" y="1246409"/>
                  </a:cubicBezTo>
                  <a:cubicBezTo>
                    <a:pt x="3253716" y="1248870"/>
                    <a:pt x="3492494" y="1508496"/>
                    <a:pt x="3490083" y="1818571"/>
                  </a:cubicBezTo>
                  <a:cubicBezTo>
                    <a:pt x="3503348" y="2134798"/>
                    <a:pt x="3262158" y="2400577"/>
                    <a:pt x="2953435" y="2414112"/>
                  </a:cubicBezTo>
                  <a:cubicBezTo>
                    <a:pt x="2643506" y="2427647"/>
                    <a:pt x="2383021" y="2181556"/>
                    <a:pt x="2369755" y="1866559"/>
                  </a:cubicBezTo>
                  <a:cubicBezTo>
                    <a:pt x="2368550" y="1849332"/>
                    <a:pt x="2368550" y="1830875"/>
                    <a:pt x="2369755" y="1813649"/>
                  </a:cubicBezTo>
                  <a:close/>
                  <a:moveTo>
                    <a:pt x="4165414" y="39330"/>
                  </a:moveTo>
                  <a:lnTo>
                    <a:pt x="4100293" y="39330"/>
                  </a:lnTo>
                  <a:cubicBezTo>
                    <a:pt x="3718007" y="38100"/>
                    <a:pt x="3336927" y="39330"/>
                    <a:pt x="2954641" y="39330"/>
                  </a:cubicBezTo>
                  <a:cubicBezTo>
                    <a:pt x="2616975" y="39330"/>
                    <a:pt x="2384227" y="269426"/>
                    <a:pt x="2367343" y="613954"/>
                  </a:cubicBezTo>
                  <a:cubicBezTo>
                    <a:pt x="2362519" y="695164"/>
                    <a:pt x="2350460" y="780065"/>
                    <a:pt x="2319105" y="852662"/>
                  </a:cubicBezTo>
                  <a:cubicBezTo>
                    <a:pt x="2209364" y="1108597"/>
                    <a:pt x="2010382" y="1237795"/>
                    <a:pt x="1736632" y="1243948"/>
                  </a:cubicBezTo>
                  <a:cubicBezTo>
                    <a:pt x="1345904" y="1252561"/>
                    <a:pt x="1076977" y="1667225"/>
                    <a:pt x="1227721" y="2030210"/>
                  </a:cubicBezTo>
                  <a:cubicBezTo>
                    <a:pt x="1332638" y="2282453"/>
                    <a:pt x="1588300" y="2427647"/>
                    <a:pt x="1841549" y="2380890"/>
                  </a:cubicBezTo>
                  <a:cubicBezTo>
                    <a:pt x="2115300" y="2329211"/>
                    <a:pt x="2301016" y="2102807"/>
                    <a:pt x="2309458" y="1812419"/>
                  </a:cubicBezTo>
                  <a:cubicBezTo>
                    <a:pt x="2320311" y="1451895"/>
                    <a:pt x="2582003" y="1186116"/>
                    <a:pt x="2934140" y="1182425"/>
                  </a:cubicBezTo>
                  <a:cubicBezTo>
                    <a:pt x="2992025" y="1182425"/>
                    <a:pt x="3049911" y="1189808"/>
                    <a:pt x="3105385" y="1204573"/>
                  </a:cubicBezTo>
                  <a:cubicBezTo>
                    <a:pt x="3300749" y="1250100"/>
                    <a:pt x="3359840" y="1337462"/>
                    <a:pt x="3411696" y="1385450"/>
                  </a:cubicBezTo>
                  <a:cubicBezTo>
                    <a:pt x="3555204" y="1517109"/>
                    <a:pt x="3652886" y="1550331"/>
                    <a:pt x="3804836" y="1550331"/>
                  </a:cubicBezTo>
                  <a:lnTo>
                    <a:pt x="4165414" y="1550331"/>
                  </a:lnTo>
                  <a:cubicBezTo>
                    <a:pt x="4446401" y="1550331"/>
                    <a:pt x="4674325" y="1317775"/>
                    <a:pt x="4674325" y="1031079"/>
                  </a:cubicBezTo>
                  <a:lnTo>
                    <a:pt x="4674325" y="558583"/>
                  </a:lnTo>
                  <a:cubicBezTo>
                    <a:pt x="4674325" y="271887"/>
                    <a:pt x="4446401" y="39330"/>
                    <a:pt x="4165414" y="39330"/>
                  </a:cubicBezTo>
                  <a:close/>
                </a:path>
              </a:pathLst>
            </a:custGeom>
            <a:blipFill>
              <a:blip r:embed="rId6"/>
              <a:stretch>
                <a:fillRect l="0" t="-35965" r="0" b="-35965"/>
              </a:stretch>
            </a:blip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14996160" y="6942331"/>
            <a:ext cx="3291840" cy="3291840"/>
            <a:chOff x="0" y="0"/>
            <a:chExt cx="6350000" cy="6350000"/>
          </a:xfrm>
        </p:grpSpPr>
        <p:sp>
          <p:nvSpPr>
            <p:cNvPr name="Freeform 16" id="16"/>
            <p:cNvSpPr/>
            <p:nvPr/>
          </p:nvSpPr>
          <p:spPr>
            <a:xfrm flipH="tru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4928504" y="0"/>
                    <a:pt x="6350000" y="1421496"/>
                    <a:pt x="6350000" y="3175000"/>
                  </a:cubicBezTo>
                  <a:cubicBezTo>
                    <a:pt x="6350000" y="4928504"/>
                    <a:pt x="4928504" y="6350000"/>
                    <a:pt x="3175000" y="6350000"/>
                  </a:cubicBezTo>
                  <a:cubicBezTo>
                    <a:pt x="1421496" y="6350000"/>
                    <a:pt x="0" y="4928504"/>
                    <a:pt x="0" y="3175000"/>
                  </a:cubicBezTo>
                  <a:cubicBezTo>
                    <a:pt x="0" y="1421496"/>
                    <a:pt x="1421496" y="0"/>
                    <a:pt x="3175000" y="0"/>
                  </a:cubicBezTo>
                  <a:close/>
                </a:path>
              </a:pathLst>
            </a:custGeom>
            <a:blipFill>
              <a:blip r:embed="rId7"/>
              <a:stretch>
                <a:fillRect l="-38888" t="0" r="-38888" b="0"/>
              </a:stretch>
            </a:blipFill>
          </p:spPr>
        </p:sp>
      </p:grpSp>
      <p:sp>
        <p:nvSpPr>
          <p:cNvPr name="TextBox 17" id="17"/>
          <p:cNvSpPr txBox="true"/>
          <p:nvPr/>
        </p:nvSpPr>
        <p:spPr>
          <a:xfrm rot="0">
            <a:off x="7512257" y="3252678"/>
            <a:ext cx="7703749" cy="25903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61"/>
              </a:lnSpc>
              <a:spcBef>
                <a:spcPct val="0"/>
              </a:spcBef>
            </a:pPr>
            <a:r>
              <a:rPr lang="en-US" b="true" sz="2472">
                <a:solidFill>
                  <a:srgbClr val="625F60"/>
                </a:solidFill>
                <a:latin typeface="DM Sans Bold"/>
                <a:ea typeface="DM Sans Bold"/>
                <a:cs typeface="DM Sans Bold"/>
                <a:sym typeface="DM Sans Bold"/>
              </a:rPr>
              <a:t>Impac</a:t>
            </a:r>
            <a:r>
              <a:rPr lang="en-US" b="true" sz="2472" strike="noStrike" u="none">
                <a:solidFill>
                  <a:srgbClr val="625F60"/>
                </a:solidFill>
                <a:latin typeface="DM Sans Bold"/>
                <a:ea typeface="DM Sans Bold"/>
                <a:cs typeface="DM Sans Bold"/>
                <a:sym typeface="DM Sans Bold"/>
              </a:rPr>
              <a:t>to esperado:</a:t>
            </a:r>
          </a:p>
          <a:p>
            <a:pPr algn="l" marL="533870" indent="-266935" lvl="1">
              <a:lnSpc>
                <a:spcPts val="3461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472" strike="noStrike" u="none">
                <a:solidFill>
                  <a:srgbClr val="625F60"/>
                </a:solidFill>
                <a:latin typeface="DM Sans Bold"/>
                <a:ea typeface="DM Sans Bold"/>
                <a:cs typeface="DM Sans Bold"/>
                <a:sym typeface="DM Sans Bold"/>
              </a:rPr>
              <a:t>Mejora en la organización interna.</a:t>
            </a:r>
          </a:p>
          <a:p>
            <a:pPr algn="l" marL="533870" indent="-266935" lvl="1">
              <a:lnSpc>
                <a:spcPts val="3461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472" strike="noStrike" u="none">
                <a:solidFill>
                  <a:srgbClr val="625F60"/>
                </a:solidFill>
                <a:latin typeface="DM Sans Bold"/>
                <a:ea typeface="DM Sans Bold"/>
                <a:cs typeface="DM Sans Bold"/>
                <a:sym typeface="DM Sans Bold"/>
              </a:rPr>
              <a:t>Mayor compromiso y participación.</a:t>
            </a:r>
          </a:p>
          <a:p>
            <a:pPr algn="l" marL="533870" indent="-266935" lvl="1">
              <a:lnSpc>
                <a:spcPts val="3461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472" strike="noStrike" u="none">
                <a:solidFill>
                  <a:srgbClr val="625F60"/>
                </a:solidFill>
                <a:latin typeface="DM Sans Bold"/>
                <a:ea typeface="DM Sans Bold"/>
                <a:cs typeface="DM Sans Bold"/>
                <a:sym typeface="DM Sans Bold"/>
              </a:rPr>
              <a:t>Digitalización de procesos manuales.</a:t>
            </a:r>
          </a:p>
          <a:p>
            <a:pPr algn="l" marL="533870" indent="-266935" lvl="1">
              <a:lnSpc>
                <a:spcPts val="3461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472" strike="noStrike" u="none">
                <a:solidFill>
                  <a:srgbClr val="625F60"/>
                </a:solidFill>
                <a:latin typeface="DM Sans Bold"/>
                <a:ea typeface="DM Sans Bold"/>
                <a:cs typeface="DM Sans Bold"/>
                <a:sym typeface="DM Sans Bold"/>
              </a:rPr>
              <a:t>Potencial escalabilidad a otros clubes.</a:t>
            </a:r>
          </a:p>
          <a:p>
            <a:pPr algn="l" marL="0" indent="0" lvl="1">
              <a:lnSpc>
                <a:spcPts val="3461"/>
              </a:lnSpc>
              <a:spcBef>
                <a:spcPct val="0"/>
              </a:spcBef>
            </a:pPr>
          </a:p>
        </p:txBody>
      </p:sp>
      <p:sp>
        <p:nvSpPr>
          <p:cNvPr name="TextBox 18" id="18"/>
          <p:cNvSpPr txBox="true"/>
          <p:nvPr/>
        </p:nvSpPr>
        <p:spPr>
          <a:xfrm rot="0">
            <a:off x="13382440" y="7286318"/>
            <a:ext cx="1899348" cy="2915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365"/>
              </a:lnSpc>
              <a:spcBef>
                <a:spcPct val="0"/>
              </a:spcBef>
            </a:pPr>
            <a:r>
              <a:rPr lang="en-US" b="true" sz="2021">
                <a:solidFill>
                  <a:srgbClr val="181615"/>
                </a:solidFill>
                <a:latin typeface="DM Sans Bold"/>
                <a:ea typeface="DM Sans Bold"/>
                <a:cs typeface="DM Sans Bold"/>
                <a:sym typeface="DM Sans Bold"/>
              </a:rPr>
              <a:t>Entre</a:t>
            </a:r>
            <a:r>
              <a:rPr lang="en-US" b="true" sz="2021" strike="noStrike" u="none">
                <a:solidFill>
                  <a:srgbClr val="181615"/>
                </a:solidFill>
                <a:latin typeface="DM Sans Bold"/>
                <a:ea typeface="DM Sans Bold"/>
                <a:cs typeface="DM Sans Bold"/>
                <a:sym typeface="DM Sans Bold"/>
              </a:rPr>
              <a:t>nadores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042324" y="7377022"/>
            <a:ext cx="1671767" cy="3457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03"/>
              </a:lnSpc>
            </a:pPr>
            <a:r>
              <a:rPr lang="en-US" sz="2310" b="true">
                <a:solidFill>
                  <a:srgbClr val="181615"/>
                </a:solidFill>
                <a:latin typeface="DM Sans Bold"/>
                <a:ea typeface="DM Sans Bold"/>
                <a:cs typeface="DM Sans Bold"/>
                <a:sym typeface="DM Sans Bold"/>
              </a:rPr>
              <a:t>J</a:t>
            </a:r>
            <a:r>
              <a:rPr lang="en-US" sz="2310" b="true">
                <a:solidFill>
                  <a:srgbClr val="181615"/>
                </a:solidFill>
                <a:latin typeface="DM Sans Bold"/>
                <a:ea typeface="DM Sans Bold"/>
                <a:cs typeface="DM Sans Bold"/>
                <a:sym typeface="DM Sans Bold"/>
              </a:rPr>
              <a:t>ugadores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042324" y="9097743"/>
            <a:ext cx="1671767" cy="2915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365"/>
              </a:lnSpc>
              <a:spcBef>
                <a:spcPct val="0"/>
              </a:spcBef>
            </a:pPr>
            <a:r>
              <a:rPr lang="en-US" b="true" sz="2021">
                <a:solidFill>
                  <a:srgbClr val="181615"/>
                </a:solidFill>
                <a:latin typeface="DM Sans Bold"/>
                <a:ea typeface="DM Sans Bold"/>
                <a:cs typeface="DM Sans Bold"/>
                <a:sym typeface="DM Sans Bold"/>
              </a:rPr>
              <a:t>D</a:t>
            </a:r>
            <a:r>
              <a:rPr lang="en-US" b="true" sz="2021" strike="noStrike" u="none">
                <a:solidFill>
                  <a:srgbClr val="181615"/>
                </a:solidFill>
                <a:latin typeface="DM Sans Bold"/>
                <a:ea typeface="DM Sans Bold"/>
                <a:cs typeface="DM Sans Bold"/>
                <a:sym typeface="DM Sans Bold"/>
              </a:rPr>
              <a:t>irectivos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3382440" y="8984356"/>
            <a:ext cx="1899348" cy="2915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365"/>
              </a:lnSpc>
              <a:spcBef>
                <a:spcPct val="0"/>
              </a:spcBef>
            </a:pPr>
            <a:r>
              <a:rPr lang="en-US" b="true" sz="2021">
                <a:solidFill>
                  <a:srgbClr val="181615"/>
                </a:solidFill>
                <a:latin typeface="DM Sans Bold"/>
                <a:ea typeface="DM Sans Bold"/>
                <a:cs typeface="DM Sans Bold"/>
                <a:sym typeface="DM Sans Bold"/>
              </a:rPr>
              <a:t>A</a:t>
            </a:r>
            <a:r>
              <a:rPr lang="en-US" b="true" sz="2021" strike="noStrike" u="none">
                <a:solidFill>
                  <a:srgbClr val="181615"/>
                </a:solidFill>
                <a:latin typeface="DM Sans Bold"/>
                <a:ea typeface="DM Sans Bold"/>
                <a:cs typeface="DM Sans Bold"/>
                <a:sym typeface="DM Sans Bold"/>
              </a:rPr>
              <a:t>poderados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8088901" y="284465"/>
            <a:ext cx="8090728" cy="28158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1200"/>
              </a:lnSpc>
              <a:spcBef>
                <a:spcPct val="0"/>
              </a:spcBef>
            </a:pPr>
            <a:r>
              <a:rPr lang="en-US" b="true" sz="8000">
                <a:solidFill>
                  <a:srgbClr val="292201"/>
                </a:solidFill>
                <a:latin typeface="Eastman Grotesque Alt Bold"/>
                <a:ea typeface="Eastman Grotesque Alt Bold"/>
                <a:cs typeface="Eastman Grotesque Alt Bold"/>
                <a:sym typeface="Eastman Grotesque Alt Bold"/>
              </a:rPr>
              <a:t>IMPACTO</a:t>
            </a:r>
            <a:r>
              <a:rPr lang="en-US" b="true" sz="8000" strike="noStrike" u="none">
                <a:solidFill>
                  <a:srgbClr val="292201"/>
                </a:solidFill>
                <a:latin typeface="Eastman Grotesque Alt Bold"/>
                <a:ea typeface="Eastman Grotesque Alt Bold"/>
                <a:cs typeface="Eastman Grotesque Alt Bold"/>
                <a:sym typeface="Eastman Grotesque Alt Bold"/>
              </a:rPr>
              <a:t> Y BENEFICIARIOS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7512257" y="6326573"/>
            <a:ext cx="7703749" cy="4190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3461"/>
              </a:lnSpc>
              <a:spcBef>
                <a:spcPct val="0"/>
              </a:spcBef>
            </a:pPr>
            <a:r>
              <a:rPr lang="en-US" b="true" sz="2472">
                <a:solidFill>
                  <a:srgbClr val="625F60"/>
                </a:solidFill>
                <a:latin typeface="DM Sans Bold"/>
                <a:ea typeface="DM Sans Bold"/>
                <a:cs typeface="DM Sans Bold"/>
                <a:sym typeface="DM Sans Bold"/>
              </a:rPr>
              <a:t>Beneficiarios: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AAE4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407828" y="3784826"/>
            <a:ext cx="0" cy="2485333"/>
          </a:xfrm>
          <a:prstGeom prst="line">
            <a:avLst/>
          </a:prstGeom>
          <a:ln cap="flat" w="152400">
            <a:solidFill>
              <a:srgbClr val="45301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>
            <a:off x="9586207" y="3784826"/>
            <a:ext cx="0" cy="2485333"/>
          </a:xfrm>
          <a:prstGeom prst="line">
            <a:avLst/>
          </a:prstGeom>
          <a:ln cap="flat" w="152400">
            <a:solidFill>
              <a:srgbClr val="453016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-2509476" y="-417758"/>
            <a:ext cx="3086100" cy="10024100"/>
            <a:chOff x="0" y="0"/>
            <a:chExt cx="812800" cy="264009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2640092"/>
            </a:xfrm>
            <a:custGeom>
              <a:avLst/>
              <a:gdLst/>
              <a:ahLst/>
              <a:cxnLst/>
              <a:rect r="r" b="b" t="t" l="l"/>
              <a:pathLst>
                <a:path h="2640092" w="812800">
                  <a:moveTo>
                    <a:pt x="160553" y="0"/>
                  </a:moveTo>
                  <a:lnTo>
                    <a:pt x="652247" y="0"/>
                  </a:lnTo>
                  <a:cubicBezTo>
                    <a:pt x="740918" y="0"/>
                    <a:pt x="812800" y="71882"/>
                    <a:pt x="812800" y="160553"/>
                  </a:cubicBezTo>
                  <a:lnTo>
                    <a:pt x="812800" y="2479539"/>
                  </a:lnTo>
                  <a:cubicBezTo>
                    <a:pt x="812800" y="2568210"/>
                    <a:pt x="740918" y="2640092"/>
                    <a:pt x="652247" y="2640092"/>
                  </a:cubicBezTo>
                  <a:lnTo>
                    <a:pt x="160553" y="2640092"/>
                  </a:lnTo>
                  <a:cubicBezTo>
                    <a:pt x="117972" y="2640092"/>
                    <a:pt x="77134" y="2623177"/>
                    <a:pt x="47025" y="2593067"/>
                  </a:cubicBezTo>
                  <a:cubicBezTo>
                    <a:pt x="16915" y="2562958"/>
                    <a:pt x="0" y="2522120"/>
                    <a:pt x="0" y="2479539"/>
                  </a:cubicBezTo>
                  <a:lnTo>
                    <a:pt x="0" y="160553"/>
                  </a:lnTo>
                  <a:cubicBezTo>
                    <a:pt x="0" y="71882"/>
                    <a:pt x="71882" y="0"/>
                    <a:pt x="160553" y="0"/>
                  </a:cubicBezTo>
                  <a:close/>
                </a:path>
              </a:pathLst>
            </a:custGeom>
            <a:solidFill>
              <a:srgbClr val="453016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0"/>
              <a:ext cx="812800" cy="26400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40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4953375" y="6957201"/>
            <a:ext cx="3291840" cy="3291840"/>
            <a:chOff x="0" y="0"/>
            <a:chExt cx="6350000" cy="6350000"/>
          </a:xfrm>
        </p:grpSpPr>
        <p:sp>
          <p:nvSpPr>
            <p:cNvPr name="Freeform 8" id="8"/>
            <p:cNvSpPr/>
            <p:nvPr/>
          </p:nvSpPr>
          <p:spPr>
            <a:xfrm flipH="tru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4928504" y="0"/>
                    <a:pt x="6350000" y="1421496"/>
                    <a:pt x="6350000" y="3175000"/>
                  </a:cubicBezTo>
                  <a:cubicBezTo>
                    <a:pt x="6350000" y="4928504"/>
                    <a:pt x="4928504" y="6350000"/>
                    <a:pt x="3175000" y="6350000"/>
                  </a:cubicBezTo>
                  <a:cubicBezTo>
                    <a:pt x="1421496" y="6350000"/>
                    <a:pt x="0" y="4928504"/>
                    <a:pt x="0" y="3175000"/>
                  </a:cubicBezTo>
                  <a:cubicBezTo>
                    <a:pt x="0" y="1421496"/>
                    <a:pt x="1421496" y="0"/>
                    <a:pt x="3175000" y="0"/>
                  </a:cubicBezTo>
                  <a:close/>
                </a:path>
              </a:pathLst>
            </a:custGeom>
            <a:blipFill>
              <a:blip r:embed="rId2"/>
              <a:stretch>
                <a:fillRect l="-38888" t="0" r="-38888" b="0"/>
              </a:stretch>
            </a:blipFill>
          </p:spPr>
        </p:sp>
      </p:grpSp>
      <p:sp>
        <p:nvSpPr>
          <p:cNvPr name="TextBox 9" id="9"/>
          <p:cNvSpPr txBox="true"/>
          <p:nvPr/>
        </p:nvSpPr>
        <p:spPr>
          <a:xfrm rot="0">
            <a:off x="3670413" y="1127088"/>
            <a:ext cx="10947173" cy="13874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1200"/>
              </a:lnSpc>
              <a:spcBef>
                <a:spcPct val="0"/>
              </a:spcBef>
            </a:pPr>
            <a:r>
              <a:rPr lang="en-US" b="true" sz="8000">
                <a:solidFill>
                  <a:srgbClr val="453016"/>
                </a:solidFill>
                <a:latin typeface="Eastman Grotesque Alt Bold"/>
                <a:ea typeface="Eastman Grotesque Alt Bold"/>
                <a:cs typeface="Eastman Grotesque Alt Bold"/>
                <a:sym typeface="Eastman Grotesque Alt Bold"/>
              </a:rPr>
              <a:t>C</a:t>
            </a:r>
            <a:r>
              <a:rPr lang="en-US" b="true" sz="8000" strike="noStrike" u="none">
                <a:solidFill>
                  <a:srgbClr val="453016"/>
                </a:solidFill>
                <a:latin typeface="Eastman Grotesque Alt Bold"/>
                <a:ea typeface="Eastman Grotesque Alt Bold"/>
                <a:cs typeface="Eastman Grotesque Alt Bold"/>
                <a:sym typeface="Eastman Grotesque Alt Bold"/>
              </a:rPr>
              <a:t>ONCLUSIONES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832419" y="3794351"/>
            <a:ext cx="6774664" cy="36042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55651" indent="-377825" lvl="1">
              <a:lnSpc>
                <a:spcPts val="4095"/>
              </a:lnSpc>
              <a:buFont typeface="Arial"/>
              <a:buChar char="•"/>
            </a:pPr>
            <a:r>
              <a:rPr lang="en-US" b="true" sz="3500">
                <a:solidFill>
                  <a:srgbClr val="201C1C"/>
                </a:solidFill>
                <a:latin typeface="DM Sans Bold"/>
                <a:ea typeface="DM Sans Bold"/>
                <a:cs typeface="DM Sans Bold"/>
                <a:sym typeface="DM Sans Bold"/>
              </a:rPr>
              <a:t>Proyect</a:t>
            </a:r>
            <a:r>
              <a:rPr lang="en-US" b="true" sz="3500">
                <a:solidFill>
                  <a:srgbClr val="201C1C"/>
                </a:solidFill>
                <a:latin typeface="DM Sans Bold"/>
                <a:ea typeface="DM Sans Bold"/>
                <a:cs typeface="DM Sans Bold"/>
                <a:sym typeface="DM Sans Bold"/>
              </a:rPr>
              <a:t>o pertinente y factible dentro del semestre.</a:t>
            </a:r>
          </a:p>
          <a:p>
            <a:pPr algn="l" marL="755651" indent="-377825" lvl="1">
              <a:lnSpc>
                <a:spcPts val="4095"/>
              </a:lnSpc>
              <a:buFont typeface="Arial"/>
              <a:buChar char="•"/>
            </a:pPr>
            <a:r>
              <a:rPr lang="en-US" b="true" sz="3500">
                <a:solidFill>
                  <a:srgbClr val="201C1C"/>
                </a:solidFill>
                <a:latin typeface="DM Sans Bold"/>
                <a:ea typeface="DM Sans Bold"/>
                <a:cs typeface="DM Sans Bold"/>
                <a:sym typeface="DM Sans Bold"/>
              </a:rPr>
              <a:t>Permite aplicar competencias claves de la carrera.</a:t>
            </a:r>
          </a:p>
          <a:p>
            <a:pPr algn="l">
              <a:lnSpc>
                <a:spcPts val="4095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10014694" y="3794351"/>
            <a:ext cx="6941677" cy="3089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55651" indent="-377825" lvl="1">
              <a:lnSpc>
                <a:spcPts val="4095"/>
              </a:lnSpc>
              <a:buFont typeface="Arial"/>
              <a:buChar char="•"/>
            </a:pPr>
            <a:r>
              <a:rPr lang="en-US" b="true" sz="3500">
                <a:solidFill>
                  <a:srgbClr val="201C1C"/>
                </a:solidFill>
                <a:latin typeface="DM Sans Bold"/>
                <a:ea typeface="DM Sans Bold"/>
                <a:cs typeface="DM Sans Bold"/>
                <a:sym typeface="DM Sans Bold"/>
              </a:rPr>
              <a:t>Se alinea con los intereses profesionales del equipo.</a:t>
            </a:r>
          </a:p>
          <a:p>
            <a:pPr algn="l" marL="755651" indent="-377825" lvl="1">
              <a:lnSpc>
                <a:spcPts val="4095"/>
              </a:lnSpc>
              <a:buFont typeface="Arial"/>
              <a:buChar char="•"/>
            </a:pPr>
            <a:r>
              <a:rPr lang="en-US" b="true" sz="3500">
                <a:solidFill>
                  <a:srgbClr val="201C1C"/>
                </a:solidFill>
                <a:latin typeface="DM Sans Bold"/>
                <a:ea typeface="DM Sans Bold"/>
                <a:cs typeface="DM Sans Bold"/>
                <a:sym typeface="DM Sans Bold"/>
              </a:rPr>
              <a:t>Impacto positivo tanto a nivel académico como social.</a:t>
            </a:r>
          </a:p>
          <a:p>
            <a:pPr algn="l">
              <a:lnSpc>
                <a:spcPts val="4095"/>
              </a:lnSpc>
            </a:pP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B4A1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509476" y="-417758"/>
            <a:ext cx="3086100" cy="10024100"/>
            <a:chOff x="0" y="0"/>
            <a:chExt cx="812800" cy="264009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2640092"/>
            </a:xfrm>
            <a:custGeom>
              <a:avLst/>
              <a:gdLst/>
              <a:ahLst/>
              <a:cxnLst/>
              <a:rect r="r" b="b" t="t" l="l"/>
              <a:pathLst>
                <a:path h="2640092" w="812800">
                  <a:moveTo>
                    <a:pt x="160553" y="0"/>
                  </a:moveTo>
                  <a:lnTo>
                    <a:pt x="652247" y="0"/>
                  </a:lnTo>
                  <a:cubicBezTo>
                    <a:pt x="740918" y="0"/>
                    <a:pt x="812800" y="71882"/>
                    <a:pt x="812800" y="160553"/>
                  </a:cubicBezTo>
                  <a:lnTo>
                    <a:pt x="812800" y="2479539"/>
                  </a:lnTo>
                  <a:cubicBezTo>
                    <a:pt x="812800" y="2568210"/>
                    <a:pt x="740918" y="2640092"/>
                    <a:pt x="652247" y="2640092"/>
                  </a:cubicBezTo>
                  <a:lnTo>
                    <a:pt x="160553" y="2640092"/>
                  </a:lnTo>
                  <a:cubicBezTo>
                    <a:pt x="117972" y="2640092"/>
                    <a:pt x="77134" y="2623177"/>
                    <a:pt x="47025" y="2593067"/>
                  </a:cubicBezTo>
                  <a:cubicBezTo>
                    <a:pt x="16915" y="2562958"/>
                    <a:pt x="0" y="2522120"/>
                    <a:pt x="0" y="2479539"/>
                  </a:cubicBezTo>
                  <a:lnTo>
                    <a:pt x="0" y="160553"/>
                  </a:lnTo>
                  <a:cubicBezTo>
                    <a:pt x="0" y="71882"/>
                    <a:pt x="71882" y="0"/>
                    <a:pt x="160553" y="0"/>
                  </a:cubicBezTo>
                  <a:close/>
                </a:path>
              </a:pathLst>
            </a:custGeom>
            <a:solidFill>
              <a:srgbClr val="979F3A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0"/>
              <a:ext cx="812800" cy="26400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4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7994914" y="6990319"/>
            <a:ext cx="3889118" cy="3889118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4240" t="0" r="-4240" b="0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7" id="7"/>
          <p:cNvGrpSpPr/>
          <p:nvPr/>
        </p:nvGrpSpPr>
        <p:grpSpPr>
          <a:xfrm rot="0">
            <a:off x="7994914" y="-1246083"/>
            <a:ext cx="3889118" cy="3889118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l="0" t="0" r="0" b="-25284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9" id="9"/>
          <p:cNvGrpSpPr/>
          <p:nvPr/>
        </p:nvGrpSpPr>
        <p:grpSpPr>
          <a:xfrm rot="0">
            <a:off x="12150732" y="6992198"/>
            <a:ext cx="6759697" cy="3889118"/>
            <a:chOff x="0" y="0"/>
            <a:chExt cx="706366" cy="4064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706366" cy="406400"/>
            </a:xfrm>
            <a:custGeom>
              <a:avLst/>
              <a:gdLst/>
              <a:ahLst/>
              <a:cxnLst/>
              <a:rect r="r" b="b" t="t" l="l"/>
              <a:pathLst>
                <a:path h="406400" w="706366">
                  <a:moveTo>
                    <a:pt x="503166" y="0"/>
                  </a:moveTo>
                  <a:cubicBezTo>
                    <a:pt x="615396" y="0"/>
                    <a:pt x="706366" y="90970"/>
                    <a:pt x="706366" y="203200"/>
                  </a:cubicBezTo>
                  <a:cubicBezTo>
                    <a:pt x="706366" y="315430"/>
                    <a:pt x="615396" y="406400"/>
                    <a:pt x="503166" y="406400"/>
                  </a:cubicBezTo>
                  <a:lnTo>
                    <a:pt x="203200" y="406400"/>
                  </a:lnTo>
                  <a:cubicBezTo>
                    <a:pt x="90970" y="406400"/>
                    <a:pt x="0" y="315430"/>
                    <a:pt x="0" y="203200"/>
                  </a:cubicBezTo>
                  <a:cubicBezTo>
                    <a:pt x="0" y="90970"/>
                    <a:pt x="90970" y="0"/>
                    <a:pt x="203200" y="0"/>
                  </a:cubicBezTo>
                  <a:lnTo>
                    <a:pt x="503166" y="0"/>
                  </a:lnTo>
                </a:path>
              </a:pathLst>
            </a:custGeom>
            <a:blipFill>
              <a:blip r:embed="rId4"/>
              <a:stretch>
                <a:fillRect l="0" t="-1379" r="0" b="-23764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11" id="11"/>
          <p:cNvGrpSpPr/>
          <p:nvPr/>
        </p:nvGrpSpPr>
        <p:grpSpPr>
          <a:xfrm rot="0">
            <a:off x="12108762" y="-1246083"/>
            <a:ext cx="7778237" cy="3889118"/>
            <a:chOff x="0" y="0"/>
            <a:chExt cx="812800" cy="4064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406400"/>
            </a:xfrm>
            <a:custGeom>
              <a:avLst/>
              <a:gdLst/>
              <a:ahLst/>
              <a:cxnLst/>
              <a:rect r="r" b="b" t="t" l="l"/>
              <a:pathLst>
                <a:path h="406400" w="812800">
                  <a:moveTo>
                    <a:pt x="609600" y="0"/>
                  </a:moveTo>
                  <a:cubicBezTo>
                    <a:pt x="721830" y="0"/>
                    <a:pt x="812800" y="90970"/>
                    <a:pt x="812800" y="203200"/>
                  </a:cubicBezTo>
                  <a:cubicBezTo>
                    <a:pt x="812800" y="315430"/>
                    <a:pt x="721830" y="406400"/>
                    <a:pt x="609600" y="406400"/>
                  </a:cubicBezTo>
                  <a:lnTo>
                    <a:pt x="203200" y="406400"/>
                  </a:lnTo>
                  <a:cubicBezTo>
                    <a:pt x="90970" y="406400"/>
                    <a:pt x="0" y="315430"/>
                    <a:pt x="0" y="203200"/>
                  </a:cubicBezTo>
                  <a:cubicBezTo>
                    <a:pt x="0" y="90970"/>
                    <a:pt x="90970" y="0"/>
                    <a:pt x="203200" y="0"/>
                  </a:cubicBezTo>
                  <a:lnTo>
                    <a:pt x="609600" y="0"/>
                  </a:lnTo>
                </a:path>
              </a:pathLst>
            </a:custGeom>
            <a:blipFill>
              <a:blip r:embed="rId5"/>
              <a:stretch>
                <a:fillRect l="0" t="-18727" r="0" b="-18727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13" id="13"/>
          <p:cNvGrpSpPr/>
          <p:nvPr/>
        </p:nvGrpSpPr>
        <p:grpSpPr>
          <a:xfrm rot="0">
            <a:off x="7994914" y="2874479"/>
            <a:ext cx="10293086" cy="3889118"/>
            <a:chOff x="0" y="0"/>
            <a:chExt cx="1075593" cy="4064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075593" cy="406400"/>
            </a:xfrm>
            <a:custGeom>
              <a:avLst/>
              <a:gdLst/>
              <a:ahLst/>
              <a:cxnLst/>
              <a:rect r="r" b="b" t="t" l="l"/>
              <a:pathLst>
                <a:path h="406400" w="1075593">
                  <a:moveTo>
                    <a:pt x="872393" y="0"/>
                  </a:moveTo>
                  <a:cubicBezTo>
                    <a:pt x="984623" y="0"/>
                    <a:pt x="1075593" y="90970"/>
                    <a:pt x="1075593" y="203200"/>
                  </a:cubicBezTo>
                  <a:cubicBezTo>
                    <a:pt x="1075593" y="315430"/>
                    <a:pt x="984623" y="406400"/>
                    <a:pt x="872393" y="406400"/>
                  </a:cubicBezTo>
                  <a:lnTo>
                    <a:pt x="203200" y="406400"/>
                  </a:lnTo>
                  <a:cubicBezTo>
                    <a:pt x="90970" y="406400"/>
                    <a:pt x="0" y="315430"/>
                    <a:pt x="0" y="203200"/>
                  </a:cubicBezTo>
                  <a:cubicBezTo>
                    <a:pt x="0" y="90970"/>
                    <a:pt x="90970" y="0"/>
                    <a:pt x="203200" y="0"/>
                  </a:cubicBezTo>
                  <a:lnTo>
                    <a:pt x="872393" y="0"/>
                  </a:lnTo>
                </a:path>
              </a:pathLst>
            </a:custGeom>
            <a:blipFill>
              <a:blip r:embed="rId6"/>
              <a:stretch>
                <a:fillRect l="-1184" t="0" r="-1184" b="0"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name="TextBox 15" id="15"/>
          <p:cNvSpPr txBox="true"/>
          <p:nvPr/>
        </p:nvSpPr>
        <p:spPr>
          <a:xfrm rot="0">
            <a:off x="842405" y="3057187"/>
            <a:ext cx="6886726" cy="62011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1166378" indent="-388793" lvl="2">
              <a:lnSpc>
                <a:spcPts val="3997"/>
              </a:lnSpc>
              <a:buFont typeface="Arial"/>
              <a:buChar char="⚬"/>
            </a:pPr>
            <a:r>
              <a:rPr lang="en-US" b="true" sz="2701">
                <a:solidFill>
                  <a:srgbClr val="E7E7DE"/>
                </a:solidFill>
                <a:latin typeface="DM Sans Bold"/>
                <a:ea typeface="DM Sans Bold"/>
                <a:cs typeface="DM Sans Bold"/>
                <a:sym typeface="DM Sans Bold"/>
              </a:rPr>
              <a:t>¿En</a:t>
            </a:r>
            <a:r>
              <a:rPr lang="en-US" b="true" sz="2701">
                <a:solidFill>
                  <a:srgbClr val="E7E7DE"/>
                </a:solidFill>
                <a:latin typeface="DM Sans Bold"/>
                <a:ea typeface="DM Sans Bold"/>
                <a:cs typeface="DM Sans Bold"/>
                <a:sym typeface="DM Sans Bold"/>
              </a:rPr>
              <a:t> qué cons</a:t>
            </a:r>
            <a:r>
              <a:rPr lang="en-US" b="true" sz="2701">
                <a:solidFill>
                  <a:srgbClr val="E7E7DE"/>
                </a:solidFill>
                <a:latin typeface="DM Sans Bold"/>
                <a:ea typeface="DM Sans Bold"/>
                <a:cs typeface="DM Sans Bold"/>
                <a:sym typeface="DM Sans Bold"/>
              </a:rPr>
              <a:t>iste?</a:t>
            </a:r>
          </a:p>
          <a:p>
            <a:pPr algn="just">
              <a:lnSpc>
                <a:spcPts val="3553"/>
              </a:lnSpc>
            </a:pPr>
          </a:p>
          <a:p>
            <a:pPr algn="just">
              <a:lnSpc>
                <a:spcPts val="3109"/>
              </a:lnSpc>
            </a:pPr>
            <a:r>
              <a:rPr lang="en-US" b="true" sz="2101">
                <a:solidFill>
                  <a:srgbClr val="E7E7DE"/>
                </a:solidFill>
                <a:latin typeface="DM Sans Bold"/>
                <a:ea typeface="DM Sans Bold"/>
                <a:cs typeface="DM Sans Bold"/>
                <a:sym typeface="DM Sans Bold"/>
              </a:rPr>
              <a:t>-</a:t>
            </a:r>
            <a:r>
              <a:rPr lang="en-US" b="true" sz="2101">
                <a:solidFill>
                  <a:srgbClr val="E7E7DE"/>
                </a:solidFill>
                <a:latin typeface="DM Sans Bold"/>
                <a:ea typeface="DM Sans Bold"/>
                <a:cs typeface="DM Sans Bold"/>
                <a:sym typeface="DM Sans Bold"/>
              </a:rPr>
              <a:t>Diseño e implementación de una plataforma web para centralizar la gestión de entrenamientos, partidos, asistencia, usuarios y comunicación interna del Mamba Club de Melipilla.</a:t>
            </a:r>
          </a:p>
          <a:p>
            <a:pPr algn="just">
              <a:lnSpc>
                <a:spcPts val="3109"/>
              </a:lnSpc>
            </a:pPr>
          </a:p>
          <a:p>
            <a:pPr algn="just" marL="1123202" indent="-374401" lvl="2">
              <a:lnSpc>
                <a:spcPts val="3849"/>
              </a:lnSpc>
              <a:buFont typeface="Arial"/>
              <a:buChar char="⚬"/>
            </a:pPr>
            <a:r>
              <a:rPr lang="en-US" b="true" sz="2601">
                <a:solidFill>
                  <a:srgbClr val="E7E7DE"/>
                </a:solidFill>
                <a:latin typeface="DM Sans Bold"/>
                <a:ea typeface="DM Sans Bold"/>
                <a:cs typeface="DM Sans Bold"/>
                <a:sym typeface="DM Sans Bold"/>
              </a:rPr>
              <a:t>Relevancia:</a:t>
            </a:r>
          </a:p>
          <a:p>
            <a:pPr algn="just">
              <a:lnSpc>
                <a:spcPts val="3849"/>
              </a:lnSpc>
            </a:pPr>
          </a:p>
          <a:p>
            <a:pPr algn="just">
              <a:lnSpc>
                <a:spcPts val="3109"/>
              </a:lnSpc>
            </a:pPr>
            <a:r>
              <a:rPr lang="en-US" b="true" sz="2101">
                <a:solidFill>
                  <a:srgbClr val="E7E7DE"/>
                </a:solidFill>
                <a:latin typeface="DM Sans Bold"/>
                <a:ea typeface="DM Sans Bold"/>
                <a:cs typeface="DM Sans Bold"/>
                <a:sym typeface="DM Sans Bold"/>
              </a:rPr>
              <a:t>-</a:t>
            </a:r>
            <a:r>
              <a:rPr lang="en-US" b="true" sz="2101">
                <a:solidFill>
                  <a:srgbClr val="E7E7DE"/>
                </a:solidFill>
                <a:latin typeface="DM Sans Bold"/>
                <a:ea typeface="DM Sans Bold"/>
                <a:cs typeface="DM Sans Bold"/>
                <a:sym typeface="DM Sans Bold"/>
              </a:rPr>
              <a:t>Responde a una necesidad real del club y es aplicable a organizaciones deportivas similares.</a:t>
            </a:r>
          </a:p>
          <a:p>
            <a:pPr algn="just">
              <a:lnSpc>
                <a:spcPts val="3109"/>
              </a:lnSpc>
            </a:pPr>
          </a:p>
          <a:p>
            <a:pPr algn="just">
              <a:lnSpc>
                <a:spcPts val="3109"/>
              </a:lnSpc>
            </a:pPr>
            <a:r>
              <a:rPr lang="en-US" b="true" sz="2101">
                <a:solidFill>
                  <a:srgbClr val="E7E7DE"/>
                </a:solidFill>
                <a:latin typeface="DM Sans Bold"/>
                <a:ea typeface="DM Sans Bold"/>
                <a:cs typeface="DM Sans Bold"/>
                <a:sym typeface="DM Sans Bold"/>
              </a:rPr>
              <a:t>-</a:t>
            </a:r>
            <a:r>
              <a:rPr lang="en-US" b="true" sz="2101">
                <a:solidFill>
                  <a:srgbClr val="E7E7DE"/>
                </a:solidFill>
                <a:latin typeface="DM Sans Bold"/>
                <a:ea typeface="DM Sans Bold"/>
                <a:cs typeface="DM Sans Bold"/>
                <a:sym typeface="DM Sans Bold"/>
              </a:rPr>
              <a:t>Permite aplicar c</a:t>
            </a:r>
            <a:r>
              <a:rPr lang="en-US" b="true" sz="2101">
                <a:solidFill>
                  <a:srgbClr val="E7E7DE"/>
                </a:solidFill>
                <a:latin typeface="DM Sans Bold"/>
                <a:ea typeface="DM Sans Bold"/>
                <a:cs typeface="DM Sans Bold"/>
                <a:sym typeface="DM Sans Bold"/>
              </a:rPr>
              <a:t>onocimientos</a:t>
            </a:r>
            <a:r>
              <a:rPr lang="en-US" b="true" sz="2101">
                <a:solidFill>
                  <a:srgbClr val="E7E7DE"/>
                </a:solidFill>
                <a:latin typeface="DM Sans Bold"/>
                <a:ea typeface="DM Sans Bold"/>
                <a:cs typeface="DM Sans Bold"/>
                <a:sym typeface="DM Sans Bold"/>
              </a:rPr>
              <a:t> clave de desarrollo web, gestión de proyectos y documentación técnica.</a:t>
            </a:r>
          </a:p>
          <a:p>
            <a:pPr algn="just">
              <a:lnSpc>
                <a:spcPts val="3109"/>
              </a:lnSpc>
            </a:pPr>
          </a:p>
        </p:txBody>
      </p:sp>
      <p:sp>
        <p:nvSpPr>
          <p:cNvPr name="TextBox 16" id="16"/>
          <p:cNvSpPr txBox="true"/>
          <p:nvPr/>
        </p:nvSpPr>
        <p:spPr>
          <a:xfrm rot="0">
            <a:off x="1803668" y="603226"/>
            <a:ext cx="4964201" cy="16821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696"/>
              </a:lnSpc>
              <a:spcBef>
                <a:spcPct val="0"/>
              </a:spcBef>
            </a:pPr>
            <a:r>
              <a:rPr lang="en-US" b="true" sz="4783">
                <a:solidFill>
                  <a:srgbClr val="E7E7DE"/>
                </a:solidFill>
                <a:latin typeface="Eastman Grotesque Alt Bold"/>
                <a:ea typeface="Eastman Grotesque Alt Bold"/>
                <a:cs typeface="Eastman Grotesque Alt Bold"/>
                <a:sym typeface="Eastman Grotesque Alt Bold"/>
              </a:rPr>
              <a:t>D</a:t>
            </a:r>
            <a:r>
              <a:rPr lang="en-US" b="true" sz="4783" strike="noStrike" u="none">
                <a:solidFill>
                  <a:srgbClr val="E7E7DE"/>
                </a:solidFill>
                <a:latin typeface="Eastman Grotesque Alt Bold"/>
                <a:ea typeface="Eastman Grotesque Alt Bold"/>
                <a:cs typeface="Eastman Grotesque Alt Bold"/>
                <a:sym typeface="Eastman Grotesque Alt Bold"/>
              </a:rPr>
              <a:t>ESCRIPCIÓN DEL PROYECTO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14797154" y="6870474"/>
            <a:ext cx="3291840" cy="3291840"/>
            <a:chOff x="0" y="0"/>
            <a:chExt cx="6350000" cy="63500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blipFill>
              <a:blip r:embed="rId7"/>
              <a:stretch>
                <a:fillRect l="0" t="-38888" r="0" b="-38888"/>
              </a:stretch>
            </a:blipFill>
          </p:spPr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7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675821" y="-582500"/>
            <a:ext cx="8081228" cy="9840800"/>
            <a:chOff x="0" y="0"/>
            <a:chExt cx="2906621" cy="353949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-21590" y="-40640"/>
              <a:ext cx="2990441" cy="3576191"/>
            </a:xfrm>
            <a:custGeom>
              <a:avLst/>
              <a:gdLst/>
              <a:ahLst/>
              <a:cxnLst/>
              <a:rect r="r" b="b" t="t" l="l"/>
              <a:pathLst>
                <a:path h="3576191" w="2990441">
                  <a:moveTo>
                    <a:pt x="97283" y="2538798"/>
                  </a:moveTo>
                  <a:lnTo>
                    <a:pt x="95907" y="2537483"/>
                  </a:lnTo>
                  <a:cubicBezTo>
                    <a:pt x="55996" y="2461224"/>
                    <a:pt x="67006" y="2370501"/>
                    <a:pt x="67006" y="2288982"/>
                  </a:cubicBezTo>
                  <a:cubicBezTo>
                    <a:pt x="67006" y="2254797"/>
                    <a:pt x="67006" y="2211408"/>
                    <a:pt x="68382" y="2178538"/>
                  </a:cubicBezTo>
                  <a:cubicBezTo>
                    <a:pt x="72511" y="2069407"/>
                    <a:pt x="43610" y="1962907"/>
                    <a:pt x="131689" y="1877444"/>
                  </a:cubicBezTo>
                  <a:cubicBezTo>
                    <a:pt x="182610" y="1826166"/>
                    <a:pt x="254175" y="1798554"/>
                    <a:pt x="333997" y="1799869"/>
                  </a:cubicBezTo>
                  <a:cubicBezTo>
                    <a:pt x="333997" y="1799869"/>
                    <a:pt x="611997" y="1801184"/>
                    <a:pt x="611997" y="1801184"/>
                  </a:cubicBezTo>
                  <a:cubicBezTo>
                    <a:pt x="774394" y="1809073"/>
                    <a:pt x="927157" y="1784092"/>
                    <a:pt x="979454" y="1638146"/>
                  </a:cubicBezTo>
                  <a:cubicBezTo>
                    <a:pt x="993216" y="1594757"/>
                    <a:pt x="989087" y="1506664"/>
                    <a:pt x="990464" y="1460646"/>
                  </a:cubicBezTo>
                  <a:cubicBezTo>
                    <a:pt x="989087" y="1440923"/>
                    <a:pt x="995969" y="1234497"/>
                    <a:pt x="991840" y="1221348"/>
                  </a:cubicBezTo>
                  <a:cubicBezTo>
                    <a:pt x="978077" y="1076718"/>
                    <a:pt x="1110197" y="954440"/>
                    <a:pt x="1260207" y="961014"/>
                  </a:cubicBezTo>
                  <a:cubicBezTo>
                    <a:pt x="1377187" y="962329"/>
                    <a:pt x="1503801" y="961014"/>
                    <a:pt x="1620782" y="961014"/>
                  </a:cubicBezTo>
                  <a:cubicBezTo>
                    <a:pt x="1761158" y="958384"/>
                    <a:pt x="1897406" y="799291"/>
                    <a:pt x="1894654" y="662550"/>
                  </a:cubicBezTo>
                  <a:cubicBezTo>
                    <a:pt x="1897406" y="559994"/>
                    <a:pt x="1897406" y="357512"/>
                    <a:pt x="1901535" y="252326"/>
                  </a:cubicBezTo>
                  <a:cubicBezTo>
                    <a:pt x="1923555" y="0"/>
                    <a:pt x="2182288" y="43270"/>
                    <a:pt x="2376338" y="39370"/>
                  </a:cubicBezTo>
                  <a:cubicBezTo>
                    <a:pt x="2377714" y="39370"/>
                    <a:pt x="2651586" y="39370"/>
                    <a:pt x="2652963" y="39370"/>
                  </a:cubicBezTo>
                  <a:cubicBezTo>
                    <a:pt x="2990441" y="55103"/>
                    <a:pt x="2897933" y="454808"/>
                    <a:pt x="2913072" y="654661"/>
                  </a:cubicBezTo>
                  <a:cubicBezTo>
                    <a:pt x="2913072" y="796662"/>
                    <a:pt x="2798844" y="924199"/>
                    <a:pt x="2650210" y="917625"/>
                  </a:cubicBezTo>
                  <a:cubicBezTo>
                    <a:pt x="2527725" y="914995"/>
                    <a:pt x="2286883" y="917625"/>
                    <a:pt x="2131367" y="917625"/>
                  </a:cubicBezTo>
                  <a:cubicBezTo>
                    <a:pt x="2068060" y="917625"/>
                    <a:pt x="1995120" y="980736"/>
                    <a:pt x="1930436" y="1091181"/>
                  </a:cubicBezTo>
                  <a:cubicBezTo>
                    <a:pt x="1911169" y="1124052"/>
                    <a:pt x="1900159" y="1162182"/>
                    <a:pt x="1898783" y="1201626"/>
                  </a:cubicBezTo>
                  <a:cubicBezTo>
                    <a:pt x="1894654" y="1284460"/>
                    <a:pt x="1896030" y="1369923"/>
                    <a:pt x="1897406" y="1452757"/>
                  </a:cubicBezTo>
                  <a:lnTo>
                    <a:pt x="1898783" y="1561887"/>
                  </a:lnTo>
                  <a:cubicBezTo>
                    <a:pt x="1900159" y="1720980"/>
                    <a:pt x="1783178" y="1823536"/>
                    <a:pt x="1633168" y="1824851"/>
                  </a:cubicBezTo>
                  <a:cubicBezTo>
                    <a:pt x="1633168" y="1824851"/>
                    <a:pt x="1251949" y="1824851"/>
                    <a:pt x="1251949" y="1824851"/>
                  </a:cubicBezTo>
                  <a:cubicBezTo>
                    <a:pt x="1114325" y="1824851"/>
                    <a:pt x="984959" y="1898481"/>
                    <a:pt x="980830" y="2040481"/>
                  </a:cubicBezTo>
                  <a:cubicBezTo>
                    <a:pt x="975325" y="2153556"/>
                    <a:pt x="980830" y="2290297"/>
                    <a:pt x="979454" y="2404687"/>
                  </a:cubicBezTo>
                  <a:cubicBezTo>
                    <a:pt x="978077" y="2567724"/>
                    <a:pt x="866602" y="2662391"/>
                    <a:pt x="676681" y="2663706"/>
                  </a:cubicBezTo>
                  <a:lnTo>
                    <a:pt x="357393" y="2663706"/>
                  </a:lnTo>
                  <a:cubicBezTo>
                    <a:pt x="237660" y="2666336"/>
                    <a:pt x="156462" y="2647928"/>
                    <a:pt x="97283" y="2538798"/>
                  </a:cubicBezTo>
                  <a:close/>
                  <a:moveTo>
                    <a:pt x="288581" y="1751221"/>
                  </a:moveTo>
                  <a:lnTo>
                    <a:pt x="653285" y="1751221"/>
                  </a:lnTo>
                  <a:cubicBezTo>
                    <a:pt x="819810" y="1751221"/>
                    <a:pt x="927157" y="1648665"/>
                    <a:pt x="927157" y="1489572"/>
                  </a:cubicBezTo>
                  <a:lnTo>
                    <a:pt x="927157" y="1388331"/>
                  </a:lnTo>
                  <a:cubicBezTo>
                    <a:pt x="925780" y="1301553"/>
                    <a:pt x="925780" y="1212145"/>
                    <a:pt x="929909" y="1125367"/>
                  </a:cubicBezTo>
                  <a:cubicBezTo>
                    <a:pt x="934038" y="1005718"/>
                    <a:pt x="1028998" y="905792"/>
                    <a:pt x="1161117" y="909736"/>
                  </a:cubicBezTo>
                  <a:cubicBezTo>
                    <a:pt x="1161117" y="909736"/>
                    <a:pt x="1567108" y="909736"/>
                    <a:pt x="1567108" y="909736"/>
                  </a:cubicBezTo>
                  <a:cubicBezTo>
                    <a:pt x="1567108" y="909736"/>
                    <a:pt x="1579495" y="909736"/>
                    <a:pt x="1579495" y="909736"/>
                  </a:cubicBezTo>
                  <a:cubicBezTo>
                    <a:pt x="1648307" y="908421"/>
                    <a:pt x="1711614" y="880810"/>
                    <a:pt x="1758406" y="834791"/>
                  </a:cubicBezTo>
                  <a:cubicBezTo>
                    <a:pt x="1805198" y="787458"/>
                    <a:pt x="1829970" y="725661"/>
                    <a:pt x="1828594" y="661235"/>
                  </a:cubicBezTo>
                  <a:lnTo>
                    <a:pt x="1828594" y="297030"/>
                  </a:lnTo>
                  <a:cubicBezTo>
                    <a:pt x="1827218" y="147140"/>
                    <a:pt x="1725376" y="48529"/>
                    <a:pt x="1568485" y="45899"/>
                  </a:cubicBezTo>
                  <a:cubicBezTo>
                    <a:pt x="1568485" y="45899"/>
                    <a:pt x="1433613" y="45899"/>
                    <a:pt x="1433613" y="45899"/>
                  </a:cubicBezTo>
                  <a:cubicBezTo>
                    <a:pt x="1335900" y="45899"/>
                    <a:pt x="1224425" y="45899"/>
                    <a:pt x="1145979" y="49844"/>
                  </a:cubicBezTo>
                  <a:cubicBezTo>
                    <a:pt x="1033127" y="55103"/>
                    <a:pt x="934038" y="151085"/>
                    <a:pt x="929909" y="257585"/>
                  </a:cubicBezTo>
                  <a:cubicBezTo>
                    <a:pt x="927157" y="323326"/>
                    <a:pt x="927157" y="390382"/>
                    <a:pt x="925780" y="453493"/>
                  </a:cubicBezTo>
                  <a:cubicBezTo>
                    <a:pt x="921652" y="508716"/>
                    <a:pt x="931285" y="670439"/>
                    <a:pt x="914770" y="721717"/>
                  </a:cubicBezTo>
                  <a:cubicBezTo>
                    <a:pt x="866602" y="863717"/>
                    <a:pt x="727602" y="884754"/>
                    <a:pt x="650532" y="884754"/>
                  </a:cubicBezTo>
                  <a:cubicBezTo>
                    <a:pt x="650532" y="884754"/>
                    <a:pt x="287204" y="884754"/>
                    <a:pt x="287204" y="884754"/>
                  </a:cubicBezTo>
                  <a:cubicBezTo>
                    <a:pt x="211511" y="883440"/>
                    <a:pt x="138570" y="913681"/>
                    <a:pt x="86273" y="967588"/>
                  </a:cubicBezTo>
                  <a:cubicBezTo>
                    <a:pt x="0" y="1055681"/>
                    <a:pt x="28471" y="1152978"/>
                    <a:pt x="22966" y="1262108"/>
                  </a:cubicBezTo>
                  <a:cubicBezTo>
                    <a:pt x="21590" y="1348886"/>
                    <a:pt x="20320" y="1435664"/>
                    <a:pt x="22966" y="1522442"/>
                  </a:cubicBezTo>
                  <a:cubicBezTo>
                    <a:pt x="31224" y="1655239"/>
                    <a:pt x="144075" y="1755165"/>
                    <a:pt x="288581" y="1751221"/>
                  </a:cubicBezTo>
                  <a:close/>
                  <a:moveTo>
                    <a:pt x="2263486" y="2703151"/>
                  </a:moveTo>
                  <a:cubicBezTo>
                    <a:pt x="2263486" y="2703151"/>
                    <a:pt x="2793339" y="2703151"/>
                    <a:pt x="2793339" y="2703151"/>
                  </a:cubicBezTo>
                  <a:cubicBezTo>
                    <a:pt x="2859399" y="2703151"/>
                    <a:pt x="2913072" y="2653188"/>
                    <a:pt x="2914448" y="2591391"/>
                  </a:cubicBezTo>
                  <a:cubicBezTo>
                    <a:pt x="2917201" y="2588761"/>
                    <a:pt x="2911696" y="1256849"/>
                    <a:pt x="2913072" y="1254219"/>
                  </a:cubicBezTo>
                  <a:cubicBezTo>
                    <a:pt x="2913072" y="1234497"/>
                    <a:pt x="2910319" y="1214774"/>
                    <a:pt x="2908943" y="1197682"/>
                  </a:cubicBezTo>
                  <a:cubicBezTo>
                    <a:pt x="2902062" y="1099070"/>
                    <a:pt x="2798844" y="987311"/>
                    <a:pt x="2661220" y="987311"/>
                  </a:cubicBezTo>
                  <a:cubicBezTo>
                    <a:pt x="2530477" y="984681"/>
                    <a:pt x="2374962" y="983366"/>
                    <a:pt x="2218070" y="987311"/>
                  </a:cubicBezTo>
                  <a:cubicBezTo>
                    <a:pt x="2076317" y="991255"/>
                    <a:pt x="1971723" y="1091181"/>
                    <a:pt x="1971723" y="1223978"/>
                  </a:cubicBezTo>
                  <a:lnTo>
                    <a:pt x="1971723" y="1401479"/>
                  </a:lnTo>
                  <a:lnTo>
                    <a:pt x="1970347" y="1646035"/>
                  </a:lnTo>
                  <a:cubicBezTo>
                    <a:pt x="1968971" y="1723610"/>
                    <a:pt x="1941446" y="1788036"/>
                    <a:pt x="1893277" y="1831425"/>
                  </a:cubicBezTo>
                  <a:cubicBezTo>
                    <a:pt x="1843733" y="1876129"/>
                    <a:pt x="1773544" y="1897166"/>
                    <a:pt x="1690970" y="1894536"/>
                  </a:cubicBezTo>
                  <a:cubicBezTo>
                    <a:pt x="1558851" y="1889277"/>
                    <a:pt x="1445999" y="1891907"/>
                    <a:pt x="1306999" y="1897166"/>
                  </a:cubicBezTo>
                  <a:cubicBezTo>
                    <a:pt x="1161117" y="1902425"/>
                    <a:pt x="1053771" y="2008926"/>
                    <a:pt x="1056523" y="2143037"/>
                  </a:cubicBezTo>
                  <a:cubicBezTo>
                    <a:pt x="1059275" y="2266630"/>
                    <a:pt x="1059275" y="2400742"/>
                    <a:pt x="1056523" y="2500669"/>
                  </a:cubicBezTo>
                  <a:cubicBezTo>
                    <a:pt x="1053771" y="2625576"/>
                    <a:pt x="935414" y="2722873"/>
                    <a:pt x="786780" y="2722873"/>
                  </a:cubicBezTo>
                  <a:lnTo>
                    <a:pt x="415195" y="2722873"/>
                  </a:lnTo>
                  <a:cubicBezTo>
                    <a:pt x="277571" y="2714984"/>
                    <a:pt x="123432" y="2785984"/>
                    <a:pt x="117927" y="2926670"/>
                  </a:cubicBezTo>
                  <a:cubicBezTo>
                    <a:pt x="113798" y="3062097"/>
                    <a:pt x="112422" y="3198838"/>
                    <a:pt x="113798" y="3334264"/>
                  </a:cubicBezTo>
                  <a:cubicBezTo>
                    <a:pt x="115174" y="3381598"/>
                    <a:pt x="131689" y="3428932"/>
                    <a:pt x="157838" y="3471005"/>
                  </a:cubicBezTo>
                  <a:cubicBezTo>
                    <a:pt x="206006" y="3540691"/>
                    <a:pt x="284452" y="3576191"/>
                    <a:pt x="393175" y="3576191"/>
                  </a:cubicBezTo>
                  <a:cubicBezTo>
                    <a:pt x="393175" y="3576191"/>
                    <a:pt x="1139098" y="3576191"/>
                    <a:pt x="1139098" y="3576191"/>
                  </a:cubicBezTo>
                  <a:cubicBezTo>
                    <a:pt x="1322138" y="3574876"/>
                    <a:pt x="1690970" y="3576191"/>
                    <a:pt x="1874010" y="3576191"/>
                  </a:cubicBezTo>
                  <a:cubicBezTo>
                    <a:pt x="1955208" y="3576191"/>
                    <a:pt x="2021268" y="3513080"/>
                    <a:pt x="2021268" y="3435506"/>
                  </a:cubicBezTo>
                  <a:lnTo>
                    <a:pt x="2021268" y="2935874"/>
                  </a:lnTo>
                  <a:cubicBezTo>
                    <a:pt x="2019892" y="2809651"/>
                    <a:pt x="2128615" y="2703151"/>
                    <a:pt x="2263486" y="2703151"/>
                  </a:cubicBezTo>
                  <a:close/>
                  <a:moveTo>
                    <a:pt x="2703883" y="2763633"/>
                  </a:moveTo>
                  <a:lnTo>
                    <a:pt x="2311655" y="2763633"/>
                  </a:lnTo>
                  <a:cubicBezTo>
                    <a:pt x="2187793" y="2763633"/>
                    <a:pt x="2087327" y="2859614"/>
                    <a:pt x="2087327" y="2977948"/>
                  </a:cubicBezTo>
                  <a:lnTo>
                    <a:pt x="2087327" y="3352672"/>
                  </a:lnTo>
                  <a:cubicBezTo>
                    <a:pt x="2087327" y="3471005"/>
                    <a:pt x="2187793" y="3566988"/>
                    <a:pt x="2311655" y="3566988"/>
                  </a:cubicBezTo>
                  <a:lnTo>
                    <a:pt x="2703883" y="3566988"/>
                  </a:lnTo>
                  <a:cubicBezTo>
                    <a:pt x="2827745" y="3566988"/>
                    <a:pt x="2928211" y="3471005"/>
                    <a:pt x="2928211" y="3352672"/>
                  </a:cubicBezTo>
                  <a:lnTo>
                    <a:pt x="2928211" y="2977948"/>
                  </a:lnTo>
                  <a:cubicBezTo>
                    <a:pt x="2928211" y="2859614"/>
                    <a:pt x="2827745" y="2763633"/>
                    <a:pt x="2703883" y="2763633"/>
                  </a:cubicBezTo>
                  <a:close/>
                  <a:moveTo>
                    <a:pt x="267937" y="837421"/>
                  </a:moveTo>
                  <a:lnTo>
                    <a:pt x="645027" y="837421"/>
                  </a:lnTo>
                  <a:cubicBezTo>
                    <a:pt x="768889" y="837421"/>
                    <a:pt x="869354" y="741439"/>
                    <a:pt x="869354" y="623105"/>
                  </a:cubicBezTo>
                  <a:lnTo>
                    <a:pt x="869354" y="285197"/>
                  </a:lnTo>
                  <a:cubicBezTo>
                    <a:pt x="869354" y="166863"/>
                    <a:pt x="768889" y="70881"/>
                    <a:pt x="645027" y="70881"/>
                  </a:cubicBezTo>
                  <a:lnTo>
                    <a:pt x="267937" y="70881"/>
                  </a:lnTo>
                  <a:cubicBezTo>
                    <a:pt x="144075" y="70881"/>
                    <a:pt x="43610" y="166863"/>
                    <a:pt x="43610" y="285197"/>
                  </a:cubicBezTo>
                  <a:lnTo>
                    <a:pt x="43610" y="623105"/>
                  </a:lnTo>
                  <a:cubicBezTo>
                    <a:pt x="43610" y="741439"/>
                    <a:pt x="144075" y="837421"/>
                    <a:pt x="267937" y="837421"/>
                  </a:cubicBezTo>
                  <a:close/>
                </a:path>
              </a:pathLst>
            </a:custGeom>
            <a:blipFill>
              <a:blip r:embed="rId2"/>
              <a:stretch>
                <a:fillRect l="-11406" t="0" r="-11406" b="0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8112072" y="3814445"/>
            <a:ext cx="8115300" cy="56089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12468" indent="-356234" lvl="1">
              <a:lnSpc>
                <a:spcPts val="4619"/>
              </a:lnSpc>
              <a:buFont typeface="Arial"/>
              <a:buChar char="•"/>
            </a:pPr>
            <a:r>
              <a:rPr lang="en-US" sz="3299">
                <a:solidFill>
                  <a:srgbClr val="181615"/>
                </a:solidFill>
                <a:latin typeface="DM Sans"/>
                <a:ea typeface="DM Sans"/>
                <a:cs typeface="DM Sans"/>
                <a:sym typeface="DM Sans"/>
              </a:rPr>
              <a:t>Imp</a:t>
            </a:r>
            <a:r>
              <a:rPr lang="en-US" sz="3299">
                <a:solidFill>
                  <a:srgbClr val="181615"/>
                </a:solidFill>
                <a:latin typeface="DM Sans"/>
                <a:ea typeface="DM Sans"/>
                <a:cs typeface="DM Sans"/>
                <a:sym typeface="DM Sans"/>
              </a:rPr>
              <a:t>ortancia para la carrera:</a:t>
            </a:r>
          </a:p>
          <a:p>
            <a:pPr algn="l" marL="1209042" indent="-403014" lvl="2">
              <a:lnSpc>
                <a:spcPts val="3920"/>
              </a:lnSpc>
              <a:buFont typeface="Arial"/>
              <a:buChar char="⚬"/>
            </a:pPr>
            <a:r>
              <a:rPr lang="en-US" sz="2800">
                <a:solidFill>
                  <a:srgbClr val="181615"/>
                </a:solidFill>
                <a:latin typeface="DM Sans"/>
                <a:ea typeface="DM Sans"/>
                <a:cs typeface="DM Sans"/>
                <a:sym typeface="DM Sans"/>
              </a:rPr>
              <a:t>Desarrolla competencias prácticas en gestión de proyectos informáticos.</a:t>
            </a:r>
          </a:p>
          <a:p>
            <a:pPr algn="l" marL="1209042" indent="-403014" lvl="2">
              <a:lnSpc>
                <a:spcPts val="3920"/>
              </a:lnSpc>
              <a:buFont typeface="Arial"/>
              <a:buChar char="⚬"/>
            </a:pPr>
            <a:r>
              <a:rPr lang="en-US" sz="2800">
                <a:solidFill>
                  <a:srgbClr val="181615"/>
                </a:solidFill>
                <a:latin typeface="DM Sans"/>
                <a:ea typeface="DM Sans"/>
                <a:cs typeface="DM Sans"/>
                <a:sym typeface="DM Sans"/>
              </a:rPr>
              <a:t>Fortalece habilidades de desarrollo de software con base de datos.</a:t>
            </a:r>
          </a:p>
          <a:p>
            <a:pPr algn="l" marL="1209042" indent="-403014" lvl="2">
              <a:lnSpc>
                <a:spcPts val="3920"/>
              </a:lnSpc>
              <a:buFont typeface="Arial"/>
              <a:buChar char="⚬"/>
            </a:pPr>
            <a:r>
              <a:rPr lang="en-US" sz="2800">
                <a:solidFill>
                  <a:srgbClr val="181615"/>
                </a:solidFill>
                <a:latin typeface="DM Sans"/>
                <a:ea typeface="DM Sans"/>
                <a:cs typeface="DM Sans"/>
                <a:sym typeface="DM Sans"/>
              </a:rPr>
              <a:t>Aplica metodologías ágiles usadas en la industria.</a:t>
            </a:r>
          </a:p>
          <a:p>
            <a:pPr algn="l" marL="712468" indent="-356234" lvl="1">
              <a:lnSpc>
                <a:spcPts val="4619"/>
              </a:lnSpc>
              <a:buFont typeface="Arial"/>
              <a:buChar char="•"/>
            </a:pPr>
            <a:r>
              <a:rPr lang="en-US" sz="3299">
                <a:solidFill>
                  <a:srgbClr val="181615"/>
                </a:solidFill>
                <a:latin typeface="DM Sans"/>
                <a:ea typeface="DM Sans"/>
                <a:cs typeface="DM Sans"/>
                <a:sym typeface="DM Sans"/>
              </a:rPr>
              <a:t>Impacto:</a:t>
            </a:r>
          </a:p>
          <a:p>
            <a:pPr algn="l" marL="1209042" indent="-403014" lvl="2">
              <a:lnSpc>
                <a:spcPts val="3920"/>
              </a:lnSpc>
              <a:spcBef>
                <a:spcPct val="0"/>
              </a:spcBef>
              <a:buFont typeface="Arial"/>
              <a:buChar char="⚬"/>
            </a:pPr>
            <a:r>
              <a:rPr lang="en-US" sz="2800">
                <a:solidFill>
                  <a:srgbClr val="181615"/>
                </a:solidFill>
                <a:latin typeface="DM Sans"/>
                <a:ea typeface="DM Sans"/>
                <a:cs typeface="DM Sans"/>
                <a:sym typeface="DM Sans"/>
              </a:rPr>
              <a:t> Moderniza y digitaliza la gestión deportiva a nivel local.</a:t>
            </a:r>
          </a:p>
          <a:p>
            <a:pPr algn="l">
              <a:lnSpc>
                <a:spcPts val="3920"/>
              </a:lnSpc>
              <a:spcBef>
                <a:spcPct val="0"/>
              </a:spcBef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9144000" y="1345551"/>
            <a:ext cx="7891163" cy="21942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696"/>
              </a:lnSpc>
              <a:spcBef>
                <a:spcPct val="0"/>
              </a:spcBef>
            </a:pPr>
            <a:r>
              <a:rPr lang="en-US" b="true" sz="6211">
                <a:solidFill>
                  <a:srgbClr val="181615"/>
                </a:solidFill>
                <a:latin typeface="Eastman Grotesque Alt Bold"/>
                <a:ea typeface="Eastman Grotesque Alt Bold"/>
                <a:cs typeface="Eastman Grotesque Alt Bold"/>
                <a:sym typeface="Eastman Grotesque Alt Bold"/>
              </a:rPr>
              <a:t>R</a:t>
            </a:r>
            <a:r>
              <a:rPr lang="en-US" b="true" sz="6211">
                <a:solidFill>
                  <a:srgbClr val="181615"/>
                </a:solidFill>
                <a:latin typeface="Eastman Grotesque Alt Bold"/>
                <a:ea typeface="Eastman Grotesque Alt Bold"/>
                <a:cs typeface="Eastman Grotesque Alt Bold"/>
                <a:sym typeface="Eastman Grotesque Alt Bold"/>
              </a:rPr>
              <a:t>ELEVANCIA EN EL CAMPO LABORAL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591173" y="6652260"/>
            <a:ext cx="3291840" cy="3291840"/>
            <a:chOff x="0" y="0"/>
            <a:chExt cx="6350000" cy="6350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blipFill>
              <a:blip r:embed="rId3"/>
              <a:stretch>
                <a:fillRect l="0" t="-38888" r="0" b="-38888"/>
              </a:stretch>
            </a:blipFill>
          </p:spPr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7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-3223740" y="2142435"/>
            <a:ext cx="12741027" cy="6293547"/>
            <a:chOff x="0" y="0"/>
            <a:chExt cx="4582637" cy="226363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-21590" y="-40640"/>
              <a:ext cx="4666457" cy="2301753"/>
            </a:xfrm>
            <a:custGeom>
              <a:avLst/>
              <a:gdLst/>
              <a:ahLst/>
              <a:cxnLst/>
              <a:rect r="r" b="b" t="t" l="l"/>
              <a:pathLst>
                <a:path h="2301753" w="4666457">
                  <a:moveTo>
                    <a:pt x="140930" y="1638303"/>
                  </a:moveTo>
                  <a:lnTo>
                    <a:pt x="138760" y="1637462"/>
                  </a:lnTo>
                  <a:cubicBezTo>
                    <a:pt x="75835" y="1588691"/>
                    <a:pt x="93194" y="1530670"/>
                    <a:pt x="93194" y="1478536"/>
                  </a:cubicBezTo>
                  <a:cubicBezTo>
                    <a:pt x="93194" y="1456673"/>
                    <a:pt x="93194" y="1428925"/>
                    <a:pt x="95364" y="1407903"/>
                  </a:cubicBezTo>
                  <a:cubicBezTo>
                    <a:pt x="101873" y="1338110"/>
                    <a:pt x="56307" y="1269999"/>
                    <a:pt x="195175" y="1215342"/>
                  </a:cubicBezTo>
                  <a:cubicBezTo>
                    <a:pt x="275458" y="1182548"/>
                    <a:pt x="388288" y="1164890"/>
                    <a:pt x="514137" y="1165731"/>
                  </a:cubicBezTo>
                  <a:cubicBezTo>
                    <a:pt x="514137" y="1165731"/>
                    <a:pt x="952438" y="1166572"/>
                    <a:pt x="952438" y="1166572"/>
                  </a:cubicBezTo>
                  <a:cubicBezTo>
                    <a:pt x="1208476" y="1171617"/>
                    <a:pt x="1449324" y="1155640"/>
                    <a:pt x="1531777" y="1062303"/>
                  </a:cubicBezTo>
                  <a:cubicBezTo>
                    <a:pt x="1553475" y="1034554"/>
                    <a:pt x="1546966" y="978216"/>
                    <a:pt x="1549136" y="948785"/>
                  </a:cubicBezTo>
                  <a:cubicBezTo>
                    <a:pt x="1546966" y="936172"/>
                    <a:pt x="1557815" y="804155"/>
                    <a:pt x="1551305" y="795746"/>
                  </a:cubicBezTo>
                  <a:cubicBezTo>
                    <a:pt x="1529607" y="703250"/>
                    <a:pt x="1737909" y="625048"/>
                    <a:pt x="1974418" y="629253"/>
                  </a:cubicBezTo>
                  <a:cubicBezTo>
                    <a:pt x="2158852" y="630093"/>
                    <a:pt x="2358474" y="629253"/>
                    <a:pt x="2542908" y="629253"/>
                  </a:cubicBezTo>
                  <a:cubicBezTo>
                    <a:pt x="2764229" y="627571"/>
                    <a:pt x="2979040" y="525825"/>
                    <a:pt x="2974700" y="438374"/>
                  </a:cubicBezTo>
                  <a:cubicBezTo>
                    <a:pt x="2979040" y="372786"/>
                    <a:pt x="2979040" y="243291"/>
                    <a:pt x="2985549" y="176021"/>
                  </a:cubicBezTo>
                  <a:cubicBezTo>
                    <a:pt x="3020266" y="0"/>
                    <a:pt x="3428190" y="42322"/>
                    <a:pt x="3734134" y="39370"/>
                  </a:cubicBezTo>
                  <a:cubicBezTo>
                    <a:pt x="3736304" y="39370"/>
                    <a:pt x="4168095" y="39370"/>
                    <a:pt x="4170265" y="39370"/>
                  </a:cubicBezTo>
                  <a:cubicBezTo>
                    <a:pt x="4666457" y="49890"/>
                    <a:pt x="4556491" y="305516"/>
                    <a:pt x="4580359" y="433329"/>
                  </a:cubicBezTo>
                  <a:cubicBezTo>
                    <a:pt x="4580359" y="524143"/>
                    <a:pt x="4400265" y="605708"/>
                    <a:pt x="4165925" y="601504"/>
                  </a:cubicBezTo>
                  <a:cubicBezTo>
                    <a:pt x="3972813" y="599822"/>
                    <a:pt x="3593096" y="601504"/>
                    <a:pt x="3347908" y="601504"/>
                  </a:cubicBezTo>
                  <a:cubicBezTo>
                    <a:pt x="3248097" y="601504"/>
                    <a:pt x="3133097" y="641866"/>
                    <a:pt x="3031116" y="712499"/>
                  </a:cubicBezTo>
                  <a:cubicBezTo>
                    <a:pt x="3000738" y="733521"/>
                    <a:pt x="2983380" y="757906"/>
                    <a:pt x="2981210" y="783133"/>
                  </a:cubicBezTo>
                  <a:cubicBezTo>
                    <a:pt x="2974700" y="836108"/>
                    <a:pt x="2976870" y="890765"/>
                    <a:pt x="2979040" y="943740"/>
                  </a:cubicBezTo>
                  <a:lnTo>
                    <a:pt x="2981210" y="1013532"/>
                  </a:lnTo>
                  <a:cubicBezTo>
                    <a:pt x="2983380" y="1115278"/>
                    <a:pt x="2798946" y="1180867"/>
                    <a:pt x="2562437" y="1181707"/>
                  </a:cubicBezTo>
                  <a:cubicBezTo>
                    <a:pt x="2562437" y="1181707"/>
                    <a:pt x="1961400" y="1181707"/>
                    <a:pt x="1961400" y="1181707"/>
                  </a:cubicBezTo>
                  <a:cubicBezTo>
                    <a:pt x="1744419" y="1181707"/>
                    <a:pt x="1540457" y="1228796"/>
                    <a:pt x="1533947" y="1319611"/>
                  </a:cubicBezTo>
                  <a:cubicBezTo>
                    <a:pt x="1525268" y="1391926"/>
                    <a:pt x="1533947" y="1479377"/>
                    <a:pt x="1531777" y="1552533"/>
                  </a:cubicBezTo>
                  <a:cubicBezTo>
                    <a:pt x="1529608" y="1656802"/>
                    <a:pt x="1353853" y="1717345"/>
                    <a:pt x="1054419" y="1718186"/>
                  </a:cubicBezTo>
                  <a:lnTo>
                    <a:pt x="551023" y="1718186"/>
                  </a:lnTo>
                  <a:cubicBezTo>
                    <a:pt x="362250" y="1719867"/>
                    <a:pt x="234231" y="1708095"/>
                    <a:pt x="140930" y="1638303"/>
                  </a:cubicBezTo>
                  <a:close/>
                  <a:moveTo>
                    <a:pt x="442533" y="1134618"/>
                  </a:moveTo>
                  <a:lnTo>
                    <a:pt x="1017532" y="1134618"/>
                  </a:lnTo>
                  <a:cubicBezTo>
                    <a:pt x="1280079" y="1134618"/>
                    <a:pt x="1449324" y="1069030"/>
                    <a:pt x="1449324" y="967284"/>
                  </a:cubicBezTo>
                  <a:lnTo>
                    <a:pt x="1449324" y="902537"/>
                  </a:lnTo>
                  <a:cubicBezTo>
                    <a:pt x="1447155" y="847039"/>
                    <a:pt x="1447155" y="789860"/>
                    <a:pt x="1453664" y="734362"/>
                  </a:cubicBezTo>
                  <a:cubicBezTo>
                    <a:pt x="1460174" y="657842"/>
                    <a:pt x="1609890" y="593936"/>
                    <a:pt x="1818192" y="596458"/>
                  </a:cubicBezTo>
                  <a:cubicBezTo>
                    <a:pt x="1818192" y="596458"/>
                    <a:pt x="2458286" y="596458"/>
                    <a:pt x="2458286" y="596458"/>
                  </a:cubicBezTo>
                  <a:cubicBezTo>
                    <a:pt x="2458286" y="596458"/>
                    <a:pt x="2477814" y="596458"/>
                    <a:pt x="2477814" y="596458"/>
                  </a:cubicBezTo>
                  <a:cubicBezTo>
                    <a:pt x="2586304" y="595618"/>
                    <a:pt x="2686116" y="577959"/>
                    <a:pt x="2759889" y="548529"/>
                  </a:cubicBezTo>
                  <a:cubicBezTo>
                    <a:pt x="2833663" y="518257"/>
                    <a:pt x="2872719" y="478736"/>
                    <a:pt x="2870549" y="437533"/>
                  </a:cubicBezTo>
                  <a:lnTo>
                    <a:pt x="2870549" y="204611"/>
                  </a:lnTo>
                  <a:cubicBezTo>
                    <a:pt x="2868380" y="108751"/>
                    <a:pt x="2707814" y="45685"/>
                    <a:pt x="2460455" y="44003"/>
                  </a:cubicBezTo>
                  <a:cubicBezTo>
                    <a:pt x="2460455" y="44003"/>
                    <a:pt x="2247814" y="44003"/>
                    <a:pt x="2247814" y="44003"/>
                  </a:cubicBezTo>
                  <a:cubicBezTo>
                    <a:pt x="2093758" y="44003"/>
                    <a:pt x="1918003" y="44003"/>
                    <a:pt x="1794324" y="46526"/>
                  </a:cubicBezTo>
                  <a:cubicBezTo>
                    <a:pt x="1616400" y="49890"/>
                    <a:pt x="1460174" y="111273"/>
                    <a:pt x="1453664" y="179384"/>
                  </a:cubicBezTo>
                  <a:cubicBezTo>
                    <a:pt x="1449324" y="221428"/>
                    <a:pt x="1449324" y="264313"/>
                    <a:pt x="1447155" y="304675"/>
                  </a:cubicBezTo>
                  <a:cubicBezTo>
                    <a:pt x="1440645" y="339991"/>
                    <a:pt x="1455834" y="443419"/>
                    <a:pt x="1429796" y="476213"/>
                  </a:cubicBezTo>
                  <a:cubicBezTo>
                    <a:pt x="1353853" y="567028"/>
                    <a:pt x="1134702" y="580482"/>
                    <a:pt x="1013193" y="580482"/>
                  </a:cubicBezTo>
                  <a:cubicBezTo>
                    <a:pt x="1013193" y="580482"/>
                    <a:pt x="440363" y="580482"/>
                    <a:pt x="440363" y="580482"/>
                  </a:cubicBezTo>
                  <a:cubicBezTo>
                    <a:pt x="321024" y="579641"/>
                    <a:pt x="206024" y="598981"/>
                    <a:pt x="123571" y="633457"/>
                  </a:cubicBezTo>
                  <a:cubicBezTo>
                    <a:pt x="0" y="689795"/>
                    <a:pt x="32439" y="752020"/>
                    <a:pt x="23760" y="821813"/>
                  </a:cubicBezTo>
                  <a:cubicBezTo>
                    <a:pt x="21590" y="877311"/>
                    <a:pt x="20320" y="932808"/>
                    <a:pt x="23760" y="988306"/>
                  </a:cubicBezTo>
                  <a:cubicBezTo>
                    <a:pt x="36779" y="1073235"/>
                    <a:pt x="214703" y="1137141"/>
                    <a:pt x="442533" y="1134618"/>
                  </a:cubicBezTo>
                  <a:close/>
                  <a:moveTo>
                    <a:pt x="3556209" y="1743412"/>
                  </a:moveTo>
                  <a:cubicBezTo>
                    <a:pt x="3556209" y="1743412"/>
                    <a:pt x="4391586" y="1743412"/>
                    <a:pt x="4391586" y="1743412"/>
                  </a:cubicBezTo>
                  <a:cubicBezTo>
                    <a:pt x="4495736" y="1743412"/>
                    <a:pt x="4580359" y="1711459"/>
                    <a:pt x="4582529" y="1671938"/>
                  </a:cubicBezTo>
                  <a:cubicBezTo>
                    <a:pt x="4586868" y="1670256"/>
                    <a:pt x="4578189" y="818449"/>
                    <a:pt x="4580359" y="816768"/>
                  </a:cubicBezTo>
                  <a:cubicBezTo>
                    <a:pt x="4580359" y="804155"/>
                    <a:pt x="4576019" y="791541"/>
                    <a:pt x="4573849" y="780610"/>
                  </a:cubicBezTo>
                  <a:cubicBezTo>
                    <a:pt x="4563000" y="717544"/>
                    <a:pt x="4400265" y="646070"/>
                    <a:pt x="4183284" y="646070"/>
                  </a:cubicBezTo>
                  <a:cubicBezTo>
                    <a:pt x="3977152" y="644388"/>
                    <a:pt x="3731964" y="643547"/>
                    <a:pt x="3484605" y="646070"/>
                  </a:cubicBezTo>
                  <a:cubicBezTo>
                    <a:pt x="3261115" y="648593"/>
                    <a:pt x="3096209" y="712499"/>
                    <a:pt x="3096209" y="797428"/>
                  </a:cubicBezTo>
                  <a:lnTo>
                    <a:pt x="3096209" y="910946"/>
                  </a:lnTo>
                  <a:lnTo>
                    <a:pt x="3094039" y="1067348"/>
                  </a:lnTo>
                  <a:cubicBezTo>
                    <a:pt x="3091870" y="1116960"/>
                    <a:pt x="3048474" y="1158163"/>
                    <a:pt x="2972530" y="1185912"/>
                  </a:cubicBezTo>
                  <a:cubicBezTo>
                    <a:pt x="2894417" y="1214502"/>
                    <a:pt x="2783757" y="1227956"/>
                    <a:pt x="2653568" y="1226274"/>
                  </a:cubicBezTo>
                  <a:cubicBezTo>
                    <a:pt x="2445267" y="1222910"/>
                    <a:pt x="2267342" y="1224592"/>
                    <a:pt x="2048192" y="1227956"/>
                  </a:cubicBezTo>
                  <a:cubicBezTo>
                    <a:pt x="1818192" y="1231319"/>
                    <a:pt x="1648947" y="1299430"/>
                    <a:pt x="1653286" y="1385199"/>
                  </a:cubicBezTo>
                  <a:cubicBezTo>
                    <a:pt x="1657626" y="1464241"/>
                    <a:pt x="1657626" y="1550011"/>
                    <a:pt x="1653286" y="1613917"/>
                  </a:cubicBezTo>
                  <a:cubicBezTo>
                    <a:pt x="1648947" y="1693800"/>
                    <a:pt x="1462343" y="1756025"/>
                    <a:pt x="1228004" y="1756025"/>
                  </a:cubicBezTo>
                  <a:lnTo>
                    <a:pt x="642155" y="1756025"/>
                  </a:lnTo>
                  <a:cubicBezTo>
                    <a:pt x="425174" y="1750980"/>
                    <a:pt x="182156" y="1796387"/>
                    <a:pt x="173477" y="1886361"/>
                  </a:cubicBezTo>
                  <a:cubicBezTo>
                    <a:pt x="166967" y="1972971"/>
                    <a:pt x="164797" y="2060422"/>
                    <a:pt x="166967" y="2147032"/>
                  </a:cubicBezTo>
                  <a:cubicBezTo>
                    <a:pt x="169137" y="2177303"/>
                    <a:pt x="195175" y="2207575"/>
                    <a:pt x="236401" y="2234483"/>
                  </a:cubicBezTo>
                  <a:cubicBezTo>
                    <a:pt x="312344" y="2279049"/>
                    <a:pt x="436024" y="2301753"/>
                    <a:pt x="607438" y="2301753"/>
                  </a:cubicBezTo>
                  <a:cubicBezTo>
                    <a:pt x="607438" y="2301753"/>
                    <a:pt x="1783475" y="2301753"/>
                    <a:pt x="1783475" y="2301753"/>
                  </a:cubicBezTo>
                  <a:cubicBezTo>
                    <a:pt x="2072060" y="2300912"/>
                    <a:pt x="2653568" y="2301753"/>
                    <a:pt x="2942153" y="2301753"/>
                  </a:cubicBezTo>
                  <a:cubicBezTo>
                    <a:pt x="3070172" y="2301753"/>
                    <a:pt x="3174323" y="2261391"/>
                    <a:pt x="3174323" y="2211779"/>
                  </a:cubicBezTo>
                  <a:lnTo>
                    <a:pt x="3174323" y="1892247"/>
                  </a:lnTo>
                  <a:cubicBezTo>
                    <a:pt x="3172153" y="1811523"/>
                    <a:pt x="3343568" y="1743412"/>
                    <a:pt x="3556209" y="1743412"/>
                  </a:cubicBezTo>
                  <a:close/>
                  <a:moveTo>
                    <a:pt x="4250548" y="1782092"/>
                  </a:moveTo>
                  <a:lnTo>
                    <a:pt x="3632152" y="1782092"/>
                  </a:lnTo>
                  <a:cubicBezTo>
                    <a:pt x="3436870" y="1782092"/>
                    <a:pt x="3278473" y="1843476"/>
                    <a:pt x="3278473" y="1919155"/>
                  </a:cubicBezTo>
                  <a:lnTo>
                    <a:pt x="3278473" y="2158804"/>
                  </a:lnTo>
                  <a:cubicBezTo>
                    <a:pt x="3278473" y="2234483"/>
                    <a:pt x="3436870" y="2295867"/>
                    <a:pt x="3632152" y="2295867"/>
                  </a:cubicBezTo>
                  <a:lnTo>
                    <a:pt x="4250548" y="2295867"/>
                  </a:lnTo>
                  <a:cubicBezTo>
                    <a:pt x="4445831" y="2295867"/>
                    <a:pt x="4604227" y="2234483"/>
                    <a:pt x="4604227" y="2158804"/>
                  </a:cubicBezTo>
                  <a:lnTo>
                    <a:pt x="4604227" y="1919155"/>
                  </a:lnTo>
                  <a:cubicBezTo>
                    <a:pt x="4604227" y="1843476"/>
                    <a:pt x="4445831" y="1782092"/>
                    <a:pt x="4250548" y="1782092"/>
                  </a:cubicBezTo>
                  <a:close/>
                  <a:moveTo>
                    <a:pt x="409986" y="550210"/>
                  </a:moveTo>
                  <a:lnTo>
                    <a:pt x="1004514" y="550210"/>
                  </a:lnTo>
                  <a:cubicBezTo>
                    <a:pt x="1199796" y="550210"/>
                    <a:pt x="1358192" y="488826"/>
                    <a:pt x="1358192" y="413148"/>
                  </a:cubicBezTo>
                  <a:lnTo>
                    <a:pt x="1358192" y="197043"/>
                  </a:lnTo>
                  <a:cubicBezTo>
                    <a:pt x="1358192" y="121364"/>
                    <a:pt x="1199796" y="59980"/>
                    <a:pt x="1004514" y="59980"/>
                  </a:cubicBezTo>
                  <a:lnTo>
                    <a:pt x="409986" y="59980"/>
                  </a:lnTo>
                  <a:cubicBezTo>
                    <a:pt x="214703" y="59980"/>
                    <a:pt x="56307" y="121364"/>
                    <a:pt x="56307" y="197043"/>
                  </a:cubicBezTo>
                  <a:lnTo>
                    <a:pt x="56307" y="413148"/>
                  </a:lnTo>
                  <a:cubicBezTo>
                    <a:pt x="56307" y="488826"/>
                    <a:pt x="214703" y="550210"/>
                    <a:pt x="409986" y="550210"/>
                  </a:cubicBezTo>
                  <a:close/>
                </a:path>
              </a:pathLst>
            </a:custGeom>
            <a:blipFill>
              <a:blip r:embed="rId2"/>
              <a:stretch>
                <a:fillRect l="445" t="-25026" r="-4" b="-25113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7031773" y="2379666"/>
            <a:ext cx="9757096" cy="33280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21118" indent="-260559" lvl="1">
              <a:lnSpc>
                <a:spcPts val="3379"/>
              </a:lnSpc>
              <a:buFont typeface="Arial"/>
              <a:buChar char="•"/>
            </a:pPr>
            <a:r>
              <a:rPr lang="en-US" sz="2413">
                <a:solidFill>
                  <a:srgbClr val="181615"/>
                </a:solidFill>
                <a:latin typeface="DM Sans"/>
                <a:ea typeface="DM Sans"/>
                <a:cs typeface="DM Sans"/>
                <a:sym typeface="DM Sans"/>
              </a:rPr>
              <a:t>G</a:t>
            </a:r>
            <a:r>
              <a:rPr lang="en-US" sz="2413">
                <a:solidFill>
                  <a:srgbClr val="181615"/>
                </a:solidFill>
                <a:latin typeface="DM Sans"/>
                <a:ea typeface="DM Sans"/>
                <a:cs typeface="DM Sans"/>
                <a:sym typeface="DM Sans"/>
              </a:rPr>
              <a:t>estión de proyectos informáticos: Planificación y coordinación del desarrollo.</a:t>
            </a:r>
          </a:p>
          <a:p>
            <a:pPr algn="l" marL="521118" indent="-260559" lvl="1">
              <a:lnSpc>
                <a:spcPts val="3379"/>
              </a:lnSpc>
              <a:buFont typeface="Arial"/>
              <a:buChar char="•"/>
            </a:pPr>
            <a:r>
              <a:rPr lang="en-US" sz="2413">
                <a:solidFill>
                  <a:srgbClr val="181615"/>
                </a:solidFill>
                <a:latin typeface="DM Sans"/>
                <a:ea typeface="DM Sans"/>
                <a:cs typeface="DM Sans"/>
                <a:sym typeface="DM Sans"/>
              </a:rPr>
              <a:t>Desarrollo de soluciones tecnológicas: Construcción de la web y base de datos.</a:t>
            </a:r>
          </a:p>
          <a:p>
            <a:pPr algn="l" marL="521118" indent="-260559" lvl="1">
              <a:lnSpc>
                <a:spcPts val="3379"/>
              </a:lnSpc>
              <a:buFont typeface="Arial"/>
              <a:buChar char="•"/>
            </a:pPr>
            <a:r>
              <a:rPr lang="en-US" sz="2413">
                <a:solidFill>
                  <a:srgbClr val="181615"/>
                </a:solidFill>
                <a:latin typeface="DM Sans"/>
                <a:ea typeface="DM Sans"/>
                <a:cs typeface="DM Sans"/>
                <a:sym typeface="DM Sans"/>
              </a:rPr>
              <a:t>Do</a:t>
            </a:r>
            <a:r>
              <a:rPr lang="en-US" sz="2413">
                <a:solidFill>
                  <a:srgbClr val="181615"/>
                </a:solidFill>
                <a:latin typeface="DM Sans"/>
                <a:ea typeface="DM Sans"/>
                <a:cs typeface="DM Sans"/>
                <a:sym typeface="DM Sans"/>
              </a:rPr>
              <a:t>cumentación y seguimiento: Informes técnicos, trazabilidad y validación.</a:t>
            </a:r>
          </a:p>
          <a:p>
            <a:pPr algn="l" marL="521118" indent="-260559" lvl="1">
              <a:lnSpc>
                <a:spcPts val="3379"/>
              </a:lnSpc>
              <a:spcBef>
                <a:spcPct val="0"/>
              </a:spcBef>
              <a:buFont typeface="Arial"/>
              <a:buChar char="•"/>
            </a:pPr>
            <a:r>
              <a:rPr lang="en-US" sz="2413">
                <a:solidFill>
                  <a:srgbClr val="181615"/>
                </a:solidFill>
                <a:latin typeface="DM Sans"/>
                <a:ea typeface="DM Sans"/>
                <a:cs typeface="DM Sans"/>
                <a:sym typeface="DM Sans"/>
              </a:rPr>
              <a:t>C</a:t>
            </a:r>
            <a:r>
              <a:rPr lang="en-US" sz="2413">
                <a:solidFill>
                  <a:srgbClr val="181615"/>
                </a:solidFill>
                <a:latin typeface="DM Sans"/>
                <a:ea typeface="DM Sans"/>
                <a:cs typeface="DM Sans"/>
                <a:sym typeface="DM Sans"/>
              </a:rPr>
              <a:t>omunicación efectiva: Presentación de avances y resultados.</a:t>
            </a:r>
          </a:p>
          <a:p>
            <a:pPr algn="l">
              <a:lnSpc>
                <a:spcPts val="2867"/>
              </a:lnSpc>
              <a:spcBef>
                <a:spcPct val="0"/>
              </a:spcBef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7031773" y="136260"/>
            <a:ext cx="10936357" cy="21942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696"/>
              </a:lnSpc>
              <a:spcBef>
                <a:spcPct val="0"/>
              </a:spcBef>
            </a:pPr>
            <a:r>
              <a:rPr lang="en-US" b="true" sz="6211">
                <a:solidFill>
                  <a:srgbClr val="181615"/>
                </a:solidFill>
                <a:latin typeface="Eastman Grotesque Alt Bold"/>
                <a:ea typeface="Eastman Grotesque Alt Bold"/>
                <a:cs typeface="Eastman Grotesque Alt Bold"/>
                <a:sym typeface="Eastman Grotesque Alt Bold"/>
              </a:rPr>
              <a:t>COMP</a:t>
            </a:r>
            <a:r>
              <a:rPr lang="en-US" b="true" sz="6211">
                <a:solidFill>
                  <a:srgbClr val="181615"/>
                </a:solidFill>
                <a:latin typeface="Eastman Grotesque Alt Bold"/>
                <a:ea typeface="Eastman Grotesque Alt Bold"/>
                <a:cs typeface="Eastman Grotesque Alt Bold"/>
                <a:sym typeface="Eastman Grotesque Alt Bold"/>
              </a:rPr>
              <a:t>ETENCIAS DEL PERFIL DE EGRESO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031773" y="6159937"/>
            <a:ext cx="9757096" cy="37530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21118" indent="-260559" lvl="1">
              <a:lnSpc>
                <a:spcPts val="3379"/>
              </a:lnSpc>
              <a:buFont typeface="Arial"/>
              <a:buChar char="•"/>
            </a:pPr>
            <a:r>
              <a:rPr lang="en-US" sz="2413">
                <a:solidFill>
                  <a:srgbClr val="181615"/>
                </a:solidFill>
                <a:latin typeface="DM Sans"/>
                <a:ea typeface="DM Sans"/>
                <a:cs typeface="DM Sans"/>
                <a:sym typeface="DM Sans"/>
              </a:rPr>
              <a:t>Intereses Profesionales</a:t>
            </a:r>
          </a:p>
          <a:p>
            <a:pPr algn="l" marL="1042235" indent="-347412" lvl="2">
              <a:lnSpc>
                <a:spcPts val="3379"/>
              </a:lnSpc>
              <a:buFont typeface="Arial"/>
              <a:buChar char="⚬"/>
            </a:pPr>
            <a:r>
              <a:rPr lang="en-US" sz="2413">
                <a:solidFill>
                  <a:srgbClr val="181615"/>
                </a:solidFill>
                <a:latin typeface="DM Sans"/>
                <a:ea typeface="DM Sans"/>
                <a:cs typeface="DM Sans"/>
                <a:sym typeface="DM Sans"/>
              </a:rPr>
              <a:t>Orientación hacia:</a:t>
            </a:r>
          </a:p>
          <a:p>
            <a:pPr algn="l" marL="1563353" indent="-390838" lvl="3">
              <a:lnSpc>
                <a:spcPts val="3379"/>
              </a:lnSpc>
              <a:buFont typeface="Arial"/>
              <a:buChar char="￭"/>
            </a:pPr>
            <a:r>
              <a:rPr lang="en-US" sz="2413">
                <a:solidFill>
                  <a:srgbClr val="181615"/>
                </a:solidFill>
                <a:latin typeface="DM Sans"/>
                <a:ea typeface="DM Sans"/>
                <a:cs typeface="DM Sans"/>
                <a:sym typeface="DM Sans"/>
              </a:rPr>
              <a:t>G</a:t>
            </a:r>
            <a:r>
              <a:rPr lang="en-US" sz="2413">
                <a:solidFill>
                  <a:srgbClr val="181615"/>
                </a:solidFill>
                <a:latin typeface="DM Sans"/>
                <a:ea typeface="DM Sans"/>
                <a:cs typeface="DM Sans"/>
                <a:sym typeface="DM Sans"/>
              </a:rPr>
              <a:t>estión y liderazgo de proyectos informáticos.</a:t>
            </a:r>
          </a:p>
          <a:p>
            <a:pPr algn="l" marL="1563353" indent="-390838" lvl="3">
              <a:lnSpc>
                <a:spcPts val="3379"/>
              </a:lnSpc>
              <a:buFont typeface="Arial"/>
              <a:buChar char="￭"/>
            </a:pPr>
            <a:r>
              <a:rPr lang="en-US" sz="2413">
                <a:solidFill>
                  <a:srgbClr val="181615"/>
                </a:solidFill>
                <a:latin typeface="DM Sans"/>
                <a:ea typeface="DM Sans"/>
                <a:cs typeface="DM Sans"/>
                <a:sym typeface="DM Sans"/>
              </a:rPr>
              <a:t>Documentación y planificación de procesos tecnológicos.</a:t>
            </a:r>
          </a:p>
          <a:p>
            <a:pPr algn="l" marL="1042235" indent="-347412" lvl="2">
              <a:lnSpc>
                <a:spcPts val="3379"/>
              </a:lnSpc>
              <a:buFont typeface="Arial"/>
              <a:buChar char="⚬"/>
            </a:pPr>
            <a:r>
              <a:rPr lang="en-US" sz="2413">
                <a:solidFill>
                  <a:srgbClr val="181615"/>
                </a:solidFill>
                <a:latin typeface="DM Sans"/>
                <a:ea typeface="DM Sans"/>
                <a:cs typeface="DM Sans"/>
                <a:sym typeface="DM Sans"/>
              </a:rPr>
              <a:t>Relación con el APT:</a:t>
            </a:r>
          </a:p>
          <a:p>
            <a:pPr algn="l" marL="1563353" indent="-390838" lvl="3">
              <a:lnSpc>
                <a:spcPts val="3379"/>
              </a:lnSpc>
              <a:spcBef>
                <a:spcPct val="0"/>
              </a:spcBef>
              <a:buFont typeface="Arial"/>
              <a:buChar char="￭"/>
            </a:pPr>
            <a:r>
              <a:rPr lang="en-US" sz="2413">
                <a:solidFill>
                  <a:srgbClr val="181615"/>
                </a:solidFill>
                <a:latin typeface="DM Sans"/>
                <a:ea typeface="DM Sans"/>
                <a:cs typeface="DM Sans"/>
                <a:sym typeface="DM Sans"/>
              </a:rPr>
              <a:t> El proyecto refleja estos intereses al permitir dirigir, organizar y documentar un desarrollo real.</a:t>
            </a:r>
          </a:p>
          <a:p>
            <a:pPr algn="l">
              <a:lnSpc>
                <a:spcPts val="2867"/>
              </a:lnSpc>
              <a:spcBef>
                <a:spcPct val="0"/>
              </a:spcBef>
            </a:pPr>
          </a:p>
        </p:txBody>
      </p:sp>
      <p:grpSp>
        <p:nvGrpSpPr>
          <p:cNvPr name="Group 7" id="7"/>
          <p:cNvGrpSpPr/>
          <p:nvPr/>
        </p:nvGrpSpPr>
        <p:grpSpPr>
          <a:xfrm rot="0">
            <a:off x="285009" y="6885782"/>
            <a:ext cx="3291840" cy="3291840"/>
            <a:chOff x="0" y="0"/>
            <a:chExt cx="6350000" cy="63500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blipFill>
              <a:blip r:embed="rId3"/>
              <a:stretch>
                <a:fillRect l="0" t="-38888" r="0" b="-38888"/>
              </a:stretch>
            </a:blipFill>
          </p:spPr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AAE4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163190" y="689563"/>
            <a:ext cx="9143581" cy="9146173"/>
            <a:chOff x="0" y="0"/>
            <a:chExt cx="4479290" cy="448056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-3810" y="-3810"/>
              <a:ext cx="4485640" cy="4485640"/>
            </a:xfrm>
            <a:custGeom>
              <a:avLst/>
              <a:gdLst/>
              <a:ahLst/>
              <a:cxnLst/>
              <a:rect r="r" b="b" t="t" l="l"/>
              <a:pathLst>
                <a:path h="4485640" w="4485640">
                  <a:moveTo>
                    <a:pt x="1471930" y="4484370"/>
                  </a:moveTo>
                  <a:lnTo>
                    <a:pt x="709930" y="4484370"/>
                  </a:lnTo>
                  <a:cubicBezTo>
                    <a:pt x="318770" y="4485640"/>
                    <a:pt x="2540" y="4169410"/>
                    <a:pt x="1270" y="3778250"/>
                  </a:cubicBezTo>
                  <a:cubicBezTo>
                    <a:pt x="0" y="3387090"/>
                    <a:pt x="316230" y="3070860"/>
                    <a:pt x="707390" y="3069590"/>
                  </a:cubicBezTo>
                  <a:lnTo>
                    <a:pt x="2235200" y="3069590"/>
                  </a:lnTo>
                  <a:cubicBezTo>
                    <a:pt x="2641600" y="3069590"/>
                    <a:pt x="2975610" y="2795270"/>
                    <a:pt x="3051810" y="2402840"/>
                  </a:cubicBezTo>
                  <a:cubicBezTo>
                    <a:pt x="3061970" y="2349500"/>
                    <a:pt x="3067050" y="2296160"/>
                    <a:pt x="3067050" y="2242820"/>
                  </a:cubicBezTo>
                  <a:cubicBezTo>
                    <a:pt x="3073400" y="1850390"/>
                    <a:pt x="3384550" y="1539240"/>
                    <a:pt x="3773170" y="1537970"/>
                  </a:cubicBezTo>
                  <a:cubicBezTo>
                    <a:pt x="4164330" y="1548130"/>
                    <a:pt x="4472940" y="1874520"/>
                    <a:pt x="4462780" y="2265680"/>
                  </a:cubicBezTo>
                  <a:cubicBezTo>
                    <a:pt x="4452620" y="2635250"/>
                    <a:pt x="4160520" y="2934970"/>
                    <a:pt x="3792220" y="2954020"/>
                  </a:cubicBezTo>
                  <a:cubicBezTo>
                    <a:pt x="3616960" y="2957830"/>
                    <a:pt x="3454400" y="2998470"/>
                    <a:pt x="3310890" y="3098800"/>
                  </a:cubicBezTo>
                  <a:cubicBezTo>
                    <a:pt x="3075940" y="3265170"/>
                    <a:pt x="2957830" y="3493770"/>
                    <a:pt x="2952750" y="3779520"/>
                  </a:cubicBezTo>
                  <a:cubicBezTo>
                    <a:pt x="2948940" y="3940810"/>
                    <a:pt x="2903220" y="4086860"/>
                    <a:pt x="2802890" y="4212590"/>
                  </a:cubicBezTo>
                  <a:cubicBezTo>
                    <a:pt x="2661920" y="4390390"/>
                    <a:pt x="2477770" y="4484370"/>
                    <a:pt x="2249170" y="4485640"/>
                  </a:cubicBezTo>
                  <a:cubicBezTo>
                    <a:pt x="1990090" y="4485640"/>
                    <a:pt x="1731010" y="4484370"/>
                    <a:pt x="1471930" y="4484370"/>
                  </a:cubicBezTo>
                  <a:close/>
                  <a:moveTo>
                    <a:pt x="1479550" y="5080"/>
                  </a:moveTo>
                  <a:cubicBezTo>
                    <a:pt x="1733550" y="5080"/>
                    <a:pt x="1987550" y="2540"/>
                    <a:pt x="2240280" y="6350"/>
                  </a:cubicBezTo>
                  <a:cubicBezTo>
                    <a:pt x="2519680" y="10160"/>
                    <a:pt x="2734310" y="133350"/>
                    <a:pt x="2866390" y="379730"/>
                  </a:cubicBezTo>
                  <a:cubicBezTo>
                    <a:pt x="2998470" y="626110"/>
                    <a:pt x="2985770" y="869950"/>
                    <a:pt x="2835910" y="1102360"/>
                  </a:cubicBezTo>
                  <a:cubicBezTo>
                    <a:pt x="2701290" y="1309370"/>
                    <a:pt x="2503170" y="1419860"/>
                    <a:pt x="2256790" y="1421130"/>
                  </a:cubicBezTo>
                  <a:cubicBezTo>
                    <a:pt x="1738630" y="1426210"/>
                    <a:pt x="1221740" y="1426210"/>
                    <a:pt x="704850" y="1421130"/>
                  </a:cubicBezTo>
                  <a:cubicBezTo>
                    <a:pt x="317500" y="1419860"/>
                    <a:pt x="2540" y="1104900"/>
                    <a:pt x="3810" y="717550"/>
                  </a:cubicBezTo>
                  <a:cubicBezTo>
                    <a:pt x="3810" y="713740"/>
                    <a:pt x="3810" y="711200"/>
                    <a:pt x="3810" y="707390"/>
                  </a:cubicBezTo>
                  <a:cubicBezTo>
                    <a:pt x="7620" y="320040"/>
                    <a:pt x="318770" y="10160"/>
                    <a:pt x="712470" y="6350"/>
                  </a:cubicBezTo>
                  <a:cubicBezTo>
                    <a:pt x="967740" y="3810"/>
                    <a:pt x="1223010" y="5080"/>
                    <a:pt x="1479550" y="5080"/>
                  </a:cubicBezTo>
                  <a:close/>
                  <a:moveTo>
                    <a:pt x="4483100" y="713740"/>
                  </a:moveTo>
                  <a:cubicBezTo>
                    <a:pt x="4484370" y="1103630"/>
                    <a:pt x="4174490" y="1416050"/>
                    <a:pt x="3778250" y="1422400"/>
                  </a:cubicBezTo>
                  <a:cubicBezTo>
                    <a:pt x="3382010" y="1428750"/>
                    <a:pt x="3064510" y="1681480"/>
                    <a:pt x="2976880" y="2052320"/>
                  </a:cubicBezTo>
                  <a:cubicBezTo>
                    <a:pt x="2962910" y="2119630"/>
                    <a:pt x="2954020" y="2186940"/>
                    <a:pt x="2952750" y="2255520"/>
                  </a:cubicBezTo>
                  <a:cubicBezTo>
                    <a:pt x="2942590" y="2647950"/>
                    <a:pt x="2628900" y="2956560"/>
                    <a:pt x="2240280" y="2954020"/>
                  </a:cubicBezTo>
                  <a:cubicBezTo>
                    <a:pt x="1851660" y="2951480"/>
                    <a:pt x="1537970" y="2637790"/>
                    <a:pt x="1535430" y="2249170"/>
                  </a:cubicBezTo>
                  <a:cubicBezTo>
                    <a:pt x="1535430" y="1855470"/>
                    <a:pt x="1842770" y="1544320"/>
                    <a:pt x="2239010" y="1536700"/>
                  </a:cubicBezTo>
                  <a:cubicBezTo>
                    <a:pt x="2711450" y="1529080"/>
                    <a:pt x="3061970" y="1178560"/>
                    <a:pt x="3068320" y="706120"/>
                  </a:cubicBezTo>
                  <a:cubicBezTo>
                    <a:pt x="3070860" y="314960"/>
                    <a:pt x="3388360" y="0"/>
                    <a:pt x="3779520" y="2540"/>
                  </a:cubicBezTo>
                  <a:cubicBezTo>
                    <a:pt x="4170680" y="5080"/>
                    <a:pt x="4485640" y="322580"/>
                    <a:pt x="4483100" y="713740"/>
                  </a:cubicBezTo>
                  <a:close/>
                  <a:moveTo>
                    <a:pt x="3068320" y="3776980"/>
                  </a:moveTo>
                  <a:cubicBezTo>
                    <a:pt x="3068320" y="3385820"/>
                    <a:pt x="3384550" y="3069590"/>
                    <a:pt x="3775710" y="3069590"/>
                  </a:cubicBezTo>
                  <a:cubicBezTo>
                    <a:pt x="4166870" y="3069590"/>
                    <a:pt x="4483100" y="3385820"/>
                    <a:pt x="4483100" y="3776980"/>
                  </a:cubicBezTo>
                  <a:cubicBezTo>
                    <a:pt x="4483100" y="4168140"/>
                    <a:pt x="4166870" y="4484370"/>
                    <a:pt x="3775710" y="4484370"/>
                  </a:cubicBezTo>
                  <a:cubicBezTo>
                    <a:pt x="3775710" y="4484370"/>
                    <a:pt x="3774440" y="4484370"/>
                    <a:pt x="3774440" y="4484370"/>
                  </a:cubicBezTo>
                  <a:cubicBezTo>
                    <a:pt x="3385820" y="4485640"/>
                    <a:pt x="3069590" y="4171950"/>
                    <a:pt x="3068320" y="3783330"/>
                  </a:cubicBezTo>
                  <a:cubicBezTo>
                    <a:pt x="3068320" y="3780790"/>
                    <a:pt x="3068320" y="3779520"/>
                    <a:pt x="3068320" y="3776980"/>
                  </a:cubicBezTo>
                  <a:close/>
                  <a:moveTo>
                    <a:pt x="3810" y="2242820"/>
                  </a:moveTo>
                  <a:cubicBezTo>
                    <a:pt x="3810" y="1844040"/>
                    <a:pt x="327660" y="1520190"/>
                    <a:pt x="726440" y="1520190"/>
                  </a:cubicBezTo>
                  <a:cubicBezTo>
                    <a:pt x="1125220" y="1520190"/>
                    <a:pt x="1449070" y="1844040"/>
                    <a:pt x="1449070" y="2242820"/>
                  </a:cubicBezTo>
                  <a:cubicBezTo>
                    <a:pt x="1449070" y="2641600"/>
                    <a:pt x="1125220" y="2965450"/>
                    <a:pt x="726440" y="2965450"/>
                  </a:cubicBezTo>
                  <a:cubicBezTo>
                    <a:pt x="726440" y="2965450"/>
                    <a:pt x="725170" y="2965450"/>
                    <a:pt x="725170" y="2965450"/>
                  </a:cubicBezTo>
                  <a:cubicBezTo>
                    <a:pt x="327660" y="2966720"/>
                    <a:pt x="5080" y="2644140"/>
                    <a:pt x="3810" y="2246630"/>
                  </a:cubicBezTo>
                  <a:cubicBezTo>
                    <a:pt x="3810" y="2245360"/>
                    <a:pt x="3810" y="2244090"/>
                    <a:pt x="3810" y="2242820"/>
                  </a:cubicBezTo>
                  <a:close/>
                </a:path>
              </a:pathLst>
            </a:custGeom>
            <a:blipFill>
              <a:blip r:embed="rId2">
                <a:alphaModFix amt="23000"/>
              </a:blip>
              <a:stretch>
                <a:fillRect l="0" t="-12624" r="0" b="-12624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6154666" y="2895384"/>
            <a:ext cx="9985669" cy="6294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12468" indent="-356234" lvl="1">
              <a:lnSpc>
                <a:spcPts val="4619"/>
              </a:lnSpc>
              <a:buFont typeface="Arial"/>
              <a:buChar char="•"/>
            </a:pPr>
            <a:r>
              <a:rPr lang="en-US" sz="3299">
                <a:solidFill>
                  <a:srgbClr val="181615"/>
                </a:solidFill>
                <a:latin typeface="DM Sans"/>
                <a:ea typeface="DM Sans"/>
                <a:cs typeface="DM Sans"/>
                <a:sym typeface="DM Sans"/>
              </a:rPr>
              <a:t>Fact</a:t>
            </a:r>
            <a:r>
              <a:rPr lang="en-US" sz="3299">
                <a:solidFill>
                  <a:srgbClr val="181615"/>
                </a:solidFill>
                <a:latin typeface="DM Sans"/>
                <a:ea typeface="DM Sans"/>
                <a:cs typeface="DM Sans"/>
                <a:sym typeface="DM Sans"/>
              </a:rPr>
              <a:t>ores que lo hacen posible:</a:t>
            </a:r>
          </a:p>
          <a:p>
            <a:pPr algn="l" marL="1424937" indent="-474979" lvl="2">
              <a:lnSpc>
                <a:spcPts val="4619"/>
              </a:lnSpc>
              <a:buFont typeface="Arial"/>
              <a:buChar char="⚬"/>
            </a:pPr>
            <a:r>
              <a:rPr lang="en-US" sz="3299">
                <a:solidFill>
                  <a:srgbClr val="181615"/>
                </a:solidFill>
                <a:latin typeface="DM Sans"/>
                <a:ea typeface="DM Sans"/>
                <a:cs typeface="DM Sans"/>
                <a:sym typeface="DM Sans"/>
              </a:rPr>
              <a:t>Ti</a:t>
            </a:r>
            <a:r>
              <a:rPr lang="en-US" sz="3299">
                <a:solidFill>
                  <a:srgbClr val="181615"/>
                </a:solidFill>
                <a:latin typeface="DM Sans"/>
                <a:ea typeface="DM Sans"/>
                <a:cs typeface="DM Sans"/>
                <a:sym typeface="DM Sans"/>
              </a:rPr>
              <a:t>empo suficiente en el semestre.</a:t>
            </a:r>
          </a:p>
          <a:p>
            <a:pPr algn="l" marL="1424937" indent="-474979" lvl="2">
              <a:lnSpc>
                <a:spcPts val="4619"/>
              </a:lnSpc>
              <a:buFont typeface="Arial"/>
              <a:buChar char="⚬"/>
            </a:pPr>
            <a:r>
              <a:rPr lang="en-US" sz="3299">
                <a:solidFill>
                  <a:srgbClr val="181615"/>
                </a:solidFill>
                <a:latin typeface="DM Sans"/>
                <a:ea typeface="DM Sans"/>
                <a:cs typeface="DM Sans"/>
                <a:sym typeface="DM Sans"/>
              </a:rPr>
              <a:t>Recursos tecnológicos disponibles (software, PC, gestor BD).</a:t>
            </a:r>
          </a:p>
          <a:p>
            <a:pPr algn="l" marL="1424937" indent="-474979" lvl="2">
              <a:lnSpc>
                <a:spcPts val="4619"/>
              </a:lnSpc>
              <a:buFont typeface="Arial"/>
              <a:buChar char="⚬"/>
            </a:pPr>
            <a:r>
              <a:rPr lang="en-US" sz="3299">
                <a:solidFill>
                  <a:srgbClr val="181615"/>
                </a:solidFill>
                <a:latin typeface="DM Sans"/>
                <a:ea typeface="DM Sans"/>
                <a:cs typeface="DM Sans"/>
                <a:sym typeface="DM Sans"/>
              </a:rPr>
              <a:t>Apoyo y colaboración del club.</a:t>
            </a:r>
          </a:p>
          <a:p>
            <a:pPr algn="l" marL="712468" indent="-356234" lvl="1">
              <a:lnSpc>
                <a:spcPts val="4619"/>
              </a:lnSpc>
              <a:buFont typeface="Arial"/>
              <a:buChar char="•"/>
            </a:pPr>
            <a:r>
              <a:rPr lang="en-US" sz="3299">
                <a:solidFill>
                  <a:srgbClr val="181615"/>
                </a:solidFill>
                <a:latin typeface="DM Sans"/>
                <a:ea typeface="DM Sans"/>
                <a:cs typeface="DM Sans"/>
                <a:sym typeface="DM Sans"/>
              </a:rPr>
              <a:t>Posibles obstáculos:</a:t>
            </a:r>
          </a:p>
          <a:p>
            <a:pPr algn="l" marL="1424937" indent="-474979" lvl="2">
              <a:lnSpc>
                <a:spcPts val="4619"/>
              </a:lnSpc>
              <a:buFont typeface="Arial"/>
              <a:buChar char="⚬"/>
            </a:pPr>
            <a:r>
              <a:rPr lang="en-US" sz="3299">
                <a:solidFill>
                  <a:srgbClr val="181615"/>
                </a:solidFill>
                <a:latin typeface="DM Sans"/>
                <a:ea typeface="DM Sans"/>
                <a:cs typeface="DM Sans"/>
                <a:sym typeface="DM Sans"/>
              </a:rPr>
              <a:t>Cambios en requerimientos.</a:t>
            </a:r>
          </a:p>
          <a:p>
            <a:pPr algn="l" marL="1424937" indent="-474979" lvl="2">
              <a:lnSpc>
                <a:spcPts val="4619"/>
              </a:lnSpc>
              <a:buFont typeface="Arial"/>
              <a:buChar char="⚬"/>
            </a:pPr>
            <a:r>
              <a:rPr lang="en-US" sz="3299">
                <a:solidFill>
                  <a:srgbClr val="181615"/>
                </a:solidFill>
                <a:latin typeface="DM Sans"/>
                <a:ea typeface="DM Sans"/>
                <a:cs typeface="DM Sans"/>
                <a:sym typeface="DM Sans"/>
              </a:rPr>
              <a:t>Li</a:t>
            </a:r>
            <a:r>
              <a:rPr lang="en-US" sz="3299">
                <a:solidFill>
                  <a:srgbClr val="181615"/>
                </a:solidFill>
                <a:latin typeface="DM Sans"/>
                <a:ea typeface="DM Sans"/>
                <a:cs typeface="DM Sans"/>
                <a:sym typeface="DM Sans"/>
              </a:rPr>
              <a:t>mitaciones</a:t>
            </a:r>
            <a:r>
              <a:rPr lang="en-US" sz="3299">
                <a:solidFill>
                  <a:srgbClr val="181615"/>
                </a:solidFill>
                <a:latin typeface="DM Sans"/>
                <a:ea typeface="DM Sans"/>
                <a:cs typeface="DM Sans"/>
                <a:sym typeface="DM Sans"/>
              </a:rPr>
              <a:t> de tiempo.</a:t>
            </a:r>
          </a:p>
          <a:p>
            <a:pPr algn="l" marL="712468" indent="-356234" lvl="1">
              <a:lnSpc>
                <a:spcPts val="4619"/>
              </a:lnSpc>
              <a:buFont typeface="Arial"/>
              <a:buChar char="•"/>
            </a:pPr>
            <a:r>
              <a:rPr lang="en-US" sz="3299">
                <a:solidFill>
                  <a:srgbClr val="181615"/>
                </a:solidFill>
                <a:latin typeface="DM Sans"/>
                <a:ea typeface="DM Sans"/>
                <a:cs typeface="DM Sans"/>
                <a:sym typeface="DM Sans"/>
              </a:rPr>
              <a:t>Mitigación:</a:t>
            </a:r>
          </a:p>
          <a:p>
            <a:pPr algn="l" marL="1424937" indent="-474979" lvl="2">
              <a:lnSpc>
                <a:spcPts val="4619"/>
              </a:lnSpc>
              <a:spcBef>
                <a:spcPct val="0"/>
              </a:spcBef>
              <a:buFont typeface="Arial"/>
              <a:buChar char="⚬"/>
            </a:pPr>
            <a:r>
              <a:rPr lang="en-US" sz="3299">
                <a:solidFill>
                  <a:srgbClr val="181615"/>
                </a:solidFill>
                <a:latin typeface="DM Sans"/>
                <a:ea typeface="DM Sans"/>
                <a:cs typeface="DM Sans"/>
                <a:sym typeface="DM Sans"/>
              </a:rPr>
              <a:t>Uso de Scrum y comunicación constante.</a:t>
            </a:r>
          </a:p>
          <a:p>
            <a:pPr algn="l">
              <a:lnSpc>
                <a:spcPts val="3920"/>
              </a:lnSpc>
              <a:spcBef>
                <a:spcPct val="0"/>
              </a:spcBef>
            </a:pPr>
          </a:p>
        </p:txBody>
      </p:sp>
      <p:grpSp>
        <p:nvGrpSpPr>
          <p:cNvPr name="Group 5" id="5"/>
          <p:cNvGrpSpPr/>
          <p:nvPr/>
        </p:nvGrpSpPr>
        <p:grpSpPr>
          <a:xfrm rot="0">
            <a:off x="15688607" y="7558512"/>
            <a:ext cx="2481051" cy="2481051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7175473" y="847725"/>
            <a:ext cx="7094492" cy="14545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1705"/>
              </a:lnSpc>
              <a:spcBef>
                <a:spcPct val="0"/>
              </a:spcBef>
            </a:pPr>
            <a:r>
              <a:rPr lang="en-US" b="true" sz="8361">
                <a:solidFill>
                  <a:srgbClr val="453016"/>
                </a:solidFill>
                <a:latin typeface="Eastman Grotesque Alt Bold"/>
                <a:ea typeface="Eastman Grotesque Alt Bold"/>
                <a:cs typeface="Eastman Grotesque Alt Bold"/>
                <a:sym typeface="Eastman Grotesque Alt Bold"/>
              </a:rPr>
              <a:t>FACTIBILIDAD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47921" y="5143500"/>
            <a:ext cx="16019956" cy="4130406"/>
            <a:chOff x="0" y="0"/>
            <a:chExt cx="4219248" cy="108784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19248" cy="1087843"/>
            </a:xfrm>
            <a:custGeom>
              <a:avLst/>
              <a:gdLst/>
              <a:ahLst/>
              <a:cxnLst/>
              <a:rect r="r" b="b" t="t" l="l"/>
              <a:pathLst>
                <a:path h="1087843" w="4219248">
                  <a:moveTo>
                    <a:pt x="26580" y="0"/>
                  </a:moveTo>
                  <a:lnTo>
                    <a:pt x="4192668" y="0"/>
                  </a:lnTo>
                  <a:cubicBezTo>
                    <a:pt x="4199717" y="0"/>
                    <a:pt x="4206478" y="2800"/>
                    <a:pt x="4211462" y="7785"/>
                  </a:cubicBezTo>
                  <a:cubicBezTo>
                    <a:pt x="4216447" y="12770"/>
                    <a:pt x="4219248" y="19530"/>
                    <a:pt x="4219248" y="26580"/>
                  </a:cubicBezTo>
                  <a:lnTo>
                    <a:pt x="4219248" y="1061264"/>
                  </a:lnTo>
                  <a:cubicBezTo>
                    <a:pt x="4219248" y="1068313"/>
                    <a:pt x="4216447" y="1075074"/>
                    <a:pt x="4211462" y="1080058"/>
                  </a:cubicBezTo>
                  <a:cubicBezTo>
                    <a:pt x="4206478" y="1085043"/>
                    <a:pt x="4199717" y="1087843"/>
                    <a:pt x="4192668" y="1087843"/>
                  </a:cubicBezTo>
                  <a:lnTo>
                    <a:pt x="26580" y="1087843"/>
                  </a:lnTo>
                  <a:cubicBezTo>
                    <a:pt x="19530" y="1087843"/>
                    <a:pt x="12770" y="1085043"/>
                    <a:pt x="7785" y="1080058"/>
                  </a:cubicBezTo>
                  <a:cubicBezTo>
                    <a:pt x="2800" y="1075074"/>
                    <a:pt x="0" y="1068313"/>
                    <a:pt x="0" y="1061264"/>
                  </a:cubicBezTo>
                  <a:lnTo>
                    <a:pt x="0" y="26580"/>
                  </a:lnTo>
                  <a:cubicBezTo>
                    <a:pt x="0" y="19530"/>
                    <a:pt x="2800" y="12770"/>
                    <a:pt x="7785" y="7785"/>
                  </a:cubicBezTo>
                  <a:cubicBezTo>
                    <a:pt x="12770" y="2800"/>
                    <a:pt x="19530" y="0"/>
                    <a:pt x="26580" y="0"/>
                  </a:cubicBezTo>
                  <a:close/>
                </a:path>
              </a:pathLst>
            </a:custGeom>
            <a:solidFill>
              <a:srgbClr val="F5F5F4"/>
            </a:solidFill>
            <a:ln w="57150" cap="rnd">
              <a:solidFill>
                <a:srgbClr val="FF3131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0"/>
              <a:ext cx="4219248" cy="10878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34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447921" y="2797639"/>
            <a:ext cx="16019956" cy="2095921"/>
            <a:chOff x="0" y="0"/>
            <a:chExt cx="4219248" cy="55201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219248" cy="552012"/>
            </a:xfrm>
            <a:custGeom>
              <a:avLst/>
              <a:gdLst/>
              <a:ahLst/>
              <a:cxnLst/>
              <a:rect r="r" b="b" t="t" l="l"/>
              <a:pathLst>
                <a:path h="552012" w="4219248">
                  <a:moveTo>
                    <a:pt x="26580" y="0"/>
                  </a:moveTo>
                  <a:lnTo>
                    <a:pt x="4192668" y="0"/>
                  </a:lnTo>
                  <a:cubicBezTo>
                    <a:pt x="4199717" y="0"/>
                    <a:pt x="4206478" y="2800"/>
                    <a:pt x="4211462" y="7785"/>
                  </a:cubicBezTo>
                  <a:cubicBezTo>
                    <a:pt x="4216447" y="12770"/>
                    <a:pt x="4219248" y="19530"/>
                    <a:pt x="4219248" y="26580"/>
                  </a:cubicBezTo>
                  <a:lnTo>
                    <a:pt x="4219248" y="525432"/>
                  </a:lnTo>
                  <a:cubicBezTo>
                    <a:pt x="4219248" y="532482"/>
                    <a:pt x="4216447" y="539242"/>
                    <a:pt x="4211462" y="544227"/>
                  </a:cubicBezTo>
                  <a:cubicBezTo>
                    <a:pt x="4206478" y="549212"/>
                    <a:pt x="4199717" y="552012"/>
                    <a:pt x="4192668" y="552012"/>
                  </a:cubicBezTo>
                  <a:lnTo>
                    <a:pt x="26580" y="552012"/>
                  </a:lnTo>
                  <a:cubicBezTo>
                    <a:pt x="19530" y="552012"/>
                    <a:pt x="12770" y="549212"/>
                    <a:pt x="7785" y="544227"/>
                  </a:cubicBezTo>
                  <a:cubicBezTo>
                    <a:pt x="2800" y="539242"/>
                    <a:pt x="0" y="532482"/>
                    <a:pt x="0" y="525432"/>
                  </a:cubicBezTo>
                  <a:lnTo>
                    <a:pt x="0" y="26580"/>
                  </a:lnTo>
                  <a:cubicBezTo>
                    <a:pt x="0" y="19530"/>
                    <a:pt x="2800" y="12770"/>
                    <a:pt x="7785" y="7785"/>
                  </a:cubicBezTo>
                  <a:cubicBezTo>
                    <a:pt x="12770" y="2800"/>
                    <a:pt x="19530" y="0"/>
                    <a:pt x="26580" y="0"/>
                  </a:cubicBezTo>
                  <a:close/>
                </a:path>
              </a:pathLst>
            </a:custGeom>
            <a:solidFill>
              <a:srgbClr val="F5F5F4"/>
            </a:solidFill>
            <a:ln w="57150" cap="rnd">
              <a:solidFill>
                <a:srgbClr val="FF3131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0"/>
              <a:ext cx="4219248" cy="5520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340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7817033" y="119195"/>
            <a:ext cx="2653934" cy="1969048"/>
          </a:xfrm>
          <a:custGeom>
            <a:avLst/>
            <a:gdLst/>
            <a:ahLst/>
            <a:cxnLst/>
            <a:rect r="r" b="b" t="t" l="l"/>
            <a:pathLst>
              <a:path h="1969048" w="2653934">
                <a:moveTo>
                  <a:pt x="0" y="0"/>
                </a:moveTo>
                <a:lnTo>
                  <a:pt x="2653934" y="0"/>
                </a:lnTo>
                <a:lnTo>
                  <a:pt x="2653934" y="1969047"/>
                </a:lnTo>
                <a:lnTo>
                  <a:pt x="0" y="196904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4889899" y="6964238"/>
            <a:ext cx="2955303" cy="2955303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2599459" y="1313543"/>
            <a:ext cx="13089082" cy="13874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1200"/>
              </a:lnSpc>
              <a:spcBef>
                <a:spcPct val="0"/>
              </a:spcBef>
            </a:pPr>
            <a:r>
              <a:rPr lang="en-US" b="true" sz="8000">
                <a:solidFill>
                  <a:srgbClr val="817868"/>
                </a:solidFill>
                <a:latin typeface="Eastman Grotesque Alt Bold"/>
                <a:ea typeface="Eastman Grotesque Alt Bold"/>
                <a:cs typeface="Eastman Grotesque Alt Bold"/>
                <a:sym typeface="Eastman Grotesque Alt Bold"/>
              </a:rPr>
              <a:t>OBJETIVO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051291" y="5278981"/>
            <a:ext cx="2185417" cy="504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199"/>
              </a:lnSpc>
              <a:spcBef>
                <a:spcPct val="0"/>
              </a:spcBef>
            </a:pPr>
            <a:r>
              <a:rPr lang="en-US" b="true" sz="2999">
                <a:solidFill>
                  <a:srgbClr val="201C1C"/>
                </a:solidFill>
                <a:latin typeface="DM Sans Bold"/>
                <a:ea typeface="DM Sans Bold"/>
                <a:cs typeface="DM Sans Bold"/>
                <a:sym typeface="DM Sans Bold"/>
              </a:rPr>
              <a:t>E</a:t>
            </a:r>
            <a:r>
              <a:rPr lang="en-US" b="true" sz="2999" strike="noStrike" u="none">
                <a:solidFill>
                  <a:srgbClr val="201C1C"/>
                </a:solidFill>
                <a:latin typeface="DM Sans Bold"/>
                <a:ea typeface="DM Sans Bold"/>
                <a:cs typeface="DM Sans Bold"/>
                <a:sym typeface="DM Sans Bold"/>
              </a:rPr>
              <a:t>specíficos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053210" y="5831431"/>
            <a:ext cx="14181579" cy="2920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3" indent="-259082" lvl="1">
              <a:lnSpc>
                <a:spcPts val="3360"/>
              </a:lnSpc>
              <a:buFont typeface="Arial"/>
              <a:buChar char="•"/>
            </a:pPr>
            <a:r>
              <a:rPr lang="en-US" sz="2400">
                <a:solidFill>
                  <a:srgbClr val="201C1C"/>
                </a:solidFill>
                <a:latin typeface="DM Sans"/>
                <a:ea typeface="DM Sans"/>
                <a:cs typeface="DM Sans"/>
                <a:sym typeface="DM Sans"/>
              </a:rPr>
              <a:t>L</a:t>
            </a:r>
            <a:r>
              <a:rPr lang="en-US" sz="2400" strike="noStrike" u="none">
                <a:solidFill>
                  <a:srgbClr val="201C1C"/>
                </a:solidFill>
                <a:latin typeface="DM Sans"/>
                <a:ea typeface="DM Sans"/>
                <a:cs typeface="DM Sans"/>
                <a:sym typeface="DM Sans"/>
              </a:rPr>
              <a:t>evantar y documentar requerimientos.</a:t>
            </a:r>
          </a:p>
          <a:p>
            <a:pPr algn="l" marL="518163" indent="-259082" lvl="1">
              <a:lnSpc>
                <a:spcPts val="3360"/>
              </a:lnSpc>
              <a:buFont typeface="Arial"/>
              <a:buChar char="•"/>
            </a:pPr>
            <a:r>
              <a:rPr lang="en-US" sz="2400" strike="noStrike" u="none">
                <a:solidFill>
                  <a:srgbClr val="201C1C"/>
                </a:solidFill>
                <a:latin typeface="DM Sans"/>
                <a:ea typeface="DM Sans"/>
                <a:cs typeface="DM Sans"/>
                <a:sym typeface="DM Sans"/>
              </a:rPr>
              <a:t>Diseñar la BBDD y arquitectura.</a:t>
            </a:r>
          </a:p>
          <a:p>
            <a:pPr algn="l" marL="518163" indent="-259082" lvl="1">
              <a:lnSpc>
                <a:spcPts val="3360"/>
              </a:lnSpc>
              <a:buFont typeface="Arial"/>
              <a:buChar char="•"/>
            </a:pPr>
            <a:r>
              <a:rPr lang="en-US" sz="2400" strike="noStrike" u="none">
                <a:solidFill>
                  <a:srgbClr val="201C1C"/>
                </a:solidFill>
                <a:latin typeface="DM Sans"/>
                <a:ea typeface="DM Sans"/>
                <a:cs typeface="DM Sans"/>
                <a:sym typeface="DM Sans"/>
              </a:rPr>
              <a:t>Desarrollar los módulos principales.</a:t>
            </a:r>
          </a:p>
          <a:p>
            <a:pPr algn="l" marL="518163" indent="-259082" lvl="1">
              <a:lnSpc>
                <a:spcPts val="3360"/>
              </a:lnSpc>
              <a:buFont typeface="Arial"/>
              <a:buChar char="•"/>
            </a:pPr>
            <a:r>
              <a:rPr lang="en-US" sz="2400" strike="noStrike" u="none">
                <a:solidFill>
                  <a:srgbClr val="201C1C"/>
                </a:solidFill>
                <a:latin typeface="DM Sans"/>
                <a:ea typeface="DM Sans"/>
                <a:cs typeface="DM Sans"/>
                <a:sym typeface="DM Sans"/>
              </a:rPr>
              <a:t>Elaborar documentación técnica y manual de usuario.</a:t>
            </a:r>
          </a:p>
          <a:p>
            <a:pPr algn="l" marL="518163" indent="-259082" lvl="1">
              <a:lnSpc>
                <a:spcPts val="3360"/>
              </a:lnSpc>
              <a:buFont typeface="Arial"/>
              <a:buChar char="•"/>
            </a:pPr>
            <a:r>
              <a:rPr lang="en-US" sz="2400" strike="noStrike" u="none">
                <a:solidFill>
                  <a:srgbClr val="201C1C"/>
                </a:solidFill>
                <a:latin typeface="DM Sans"/>
                <a:ea typeface="DM Sans"/>
                <a:cs typeface="DM Sans"/>
                <a:sym typeface="DM Sans"/>
              </a:rPr>
              <a:t>Realizar pruebas y asegurar la calidad.</a:t>
            </a:r>
          </a:p>
          <a:p>
            <a:pPr algn="l" marL="518163" indent="-259082" lvl="1">
              <a:lnSpc>
                <a:spcPts val="3360"/>
              </a:lnSpc>
              <a:buFont typeface="Arial"/>
              <a:buChar char="•"/>
            </a:pPr>
            <a:r>
              <a:rPr lang="en-US" sz="2400" strike="noStrike" u="none">
                <a:solidFill>
                  <a:srgbClr val="201C1C"/>
                </a:solidFill>
                <a:latin typeface="DM Sans"/>
                <a:ea typeface="DM Sans"/>
                <a:cs typeface="DM Sans"/>
                <a:sym typeface="DM Sans"/>
              </a:rPr>
              <a:t>Gestionar con metodologías ágiles.</a:t>
            </a:r>
          </a:p>
          <a:p>
            <a:pPr algn="l">
              <a:lnSpc>
                <a:spcPts val="3360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8349583" y="2952967"/>
            <a:ext cx="1588834" cy="530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339"/>
              </a:lnSpc>
              <a:spcBef>
                <a:spcPct val="0"/>
              </a:spcBef>
            </a:pPr>
            <a:r>
              <a:rPr lang="en-US" b="true" sz="3099">
                <a:solidFill>
                  <a:srgbClr val="201C1C"/>
                </a:solidFill>
                <a:latin typeface="DM Sans Bold"/>
                <a:ea typeface="DM Sans Bold"/>
                <a:cs typeface="DM Sans Bold"/>
                <a:sym typeface="DM Sans Bold"/>
              </a:rPr>
              <a:t>General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304375" y="3650650"/>
            <a:ext cx="14181579" cy="824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60"/>
              </a:lnSpc>
            </a:pPr>
            <a:r>
              <a:rPr lang="en-US" sz="2400">
                <a:solidFill>
                  <a:srgbClr val="453016"/>
                </a:solidFill>
                <a:latin typeface="DM Sans"/>
                <a:ea typeface="DM Sans"/>
                <a:cs typeface="DM Sans"/>
                <a:sym typeface="DM Sans"/>
              </a:rPr>
              <a:t>Dis</a:t>
            </a:r>
            <a:r>
              <a:rPr lang="en-US" sz="2400" strike="noStrike" u="none">
                <a:solidFill>
                  <a:srgbClr val="453016"/>
                </a:solidFill>
                <a:latin typeface="DM Sans"/>
                <a:ea typeface="DM Sans"/>
                <a:cs typeface="DM Sans"/>
                <a:sym typeface="DM Sans"/>
              </a:rPr>
              <a:t>eñar e implementar una interfaz web de gestión deportiva para el Mamba Club de Melipilla que centralice y optimice la administración de actividades, asistencia, usuarios y comunicación interna.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01C1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-4431243" y="6205312"/>
            <a:ext cx="7680686" cy="7587614"/>
            <a:chOff x="0" y="0"/>
            <a:chExt cx="4479290" cy="442501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-3810" y="-3810"/>
              <a:ext cx="4485640" cy="4430092"/>
            </a:xfrm>
            <a:custGeom>
              <a:avLst/>
              <a:gdLst/>
              <a:ahLst/>
              <a:cxnLst/>
              <a:rect r="r" b="b" t="t" l="l"/>
              <a:pathLst>
                <a:path h="4430092" w="4485640">
                  <a:moveTo>
                    <a:pt x="1471930" y="4428821"/>
                  </a:moveTo>
                  <a:lnTo>
                    <a:pt x="709930" y="4428821"/>
                  </a:lnTo>
                  <a:cubicBezTo>
                    <a:pt x="318770" y="4430091"/>
                    <a:pt x="2540" y="4117766"/>
                    <a:pt x="1270" y="3731456"/>
                  </a:cubicBezTo>
                  <a:cubicBezTo>
                    <a:pt x="0" y="3345145"/>
                    <a:pt x="316230" y="3032836"/>
                    <a:pt x="707390" y="3031581"/>
                  </a:cubicBezTo>
                  <a:lnTo>
                    <a:pt x="2235200" y="3031581"/>
                  </a:lnTo>
                  <a:cubicBezTo>
                    <a:pt x="2641600" y="3031581"/>
                    <a:pt x="2975610" y="2760662"/>
                    <a:pt x="3051810" y="2373098"/>
                  </a:cubicBezTo>
                  <a:cubicBezTo>
                    <a:pt x="3061970" y="2320419"/>
                    <a:pt x="3067050" y="2267740"/>
                    <a:pt x="3067050" y="2215062"/>
                  </a:cubicBezTo>
                  <a:cubicBezTo>
                    <a:pt x="3073400" y="1827497"/>
                    <a:pt x="3384550" y="1520204"/>
                    <a:pt x="3773170" y="1518950"/>
                  </a:cubicBezTo>
                  <a:cubicBezTo>
                    <a:pt x="4164330" y="1528984"/>
                    <a:pt x="4472940" y="1851328"/>
                    <a:pt x="4462780" y="2237638"/>
                  </a:cubicBezTo>
                  <a:cubicBezTo>
                    <a:pt x="4452620" y="2602626"/>
                    <a:pt x="4160520" y="2898631"/>
                    <a:pt x="3792220" y="2917444"/>
                  </a:cubicBezTo>
                  <a:cubicBezTo>
                    <a:pt x="3616960" y="2921207"/>
                    <a:pt x="3454400" y="2961343"/>
                    <a:pt x="3310890" y="3060429"/>
                  </a:cubicBezTo>
                  <a:cubicBezTo>
                    <a:pt x="3075940" y="3224737"/>
                    <a:pt x="2957830" y="3450503"/>
                    <a:pt x="2952750" y="3732710"/>
                  </a:cubicBezTo>
                  <a:cubicBezTo>
                    <a:pt x="2948940" y="3892000"/>
                    <a:pt x="2903220" y="4036239"/>
                    <a:pt x="2802890" y="4160411"/>
                  </a:cubicBezTo>
                  <a:cubicBezTo>
                    <a:pt x="2661920" y="4336007"/>
                    <a:pt x="2477770" y="4428822"/>
                    <a:pt x="2249170" y="4430092"/>
                  </a:cubicBezTo>
                  <a:cubicBezTo>
                    <a:pt x="1990090" y="4430091"/>
                    <a:pt x="1731010" y="4428821"/>
                    <a:pt x="1471930" y="4428821"/>
                  </a:cubicBezTo>
                  <a:close/>
                  <a:moveTo>
                    <a:pt x="1479550" y="5064"/>
                  </a:moveTo>
                  <a:cubicBezTo>
                    <a:pt x="1733550" y="5064"/>
                    <a:pt x="1987550" y="2540"/>
                    <a:pt x="2240280" y="6319"/>
                  </a:cubicBezTo>
                  <a:cubicBezTo>
                    <a:pt x="2519680" y="10081"/>
                    <a:pt x="2734310" y="131744"/>
                    <a:pt x="2866390" y="375069"/>
                  </a:cubicBezTo>
                  <a:cubicBezTo>
                    <a:pt x="2998470" y="618395"/>
                    <a:pt x="2985770" y="859212"/>
                    <a:pt x="2835910" y="1088740"/>
                  </a:cubicBezTo>
                  <a:cubicBezTo>
                    <a:pt x="2701290" y="1293184"/>
                    <a:pt x="2503170" y="1402304"/>
                    <a:pt x="2256790" y="1403558"/>
                  </a:cubicBezTo>
                  <a:cubicBezTo>
                    <a:pt x="1738630" y="1408576"/>
                    <a:pt x="1221740" y="1408576"/>
                    <a:pt x="704850" y="1403558"/>
                  </a:cubicBezTo>
                  <a:cubicBezTo>
                    <a:pt x="317500" y="1402304"/>
                    <a:pt x="2540" y="1091249"/>
                    <a:pt x="3810" y="708701"/>
                  </a:cubicBezTo>
                  <a:cubicBezTo>
                    <a:pt x="3810" y="704939"/>
                    <a:pt x="3810" y="702430"/>
                    <a:pt x="3810" y="698667"/>
                  </a:cubicBezTo>
                  <a:cubicBezTo>
                    <a:pt x="7620" y="316119"/>
                    <a:pt x="318770" y="10081"/>
                    <a:pt x="712470" y="6319"/>
                  </a:cubicBezTo>
                  <a:cubicBezTo>
                    <a:pt x="967740" y="3810"/>
                    <a:pt x="1223010" y="5064"/>
                    <a:pt x="1479550" y="5064"/>
                  </a:cubicBezTo>
                  <a:close/>
                  <a:moveTo>
                    <a:pt x="4483100" y="704939"/>
                  </a:moveTo>
                  <a:cubicBezTo>
                    <a:pt x="4484370" y="1089995"/>
                    <a:pt x="4174490" y="1398542"/>
                    <a:pt x="3778250" y="1404813"/>
                  </a:cubicBezTo>
                  <a:cubicBezTo>
                    <a:pt x="3382010" y="1411084"/>
                    <a:pt x="3064510" y="1660681"/>
                    <a:pt x="2976880" y="2026923"/>
                  </a:cubicBezTo>
                  <a:cubicBezTo>
                    <a:pt x="2962910" y="2093399"/>
                    <a:pt x="2954020" y="2159874"/>
                    <a:pt x="2952750" y="2227604"/>
                  </a:cubicBezTo>
                  <a:cubicBezTo>
                    <a:pt x="2942590" y="2615169"/>
                    <a:pt x="2628900" y="2919953"/>
                    <a:pt x="2240280" y="2917444"/>
                  </a:cubicBezTo>
                  <a:cubicBezTo>
                    <a:pt x="1851660" y="2914936"/>
                    <a:pt x="1537970" y="2605135"/>
                    <a:pt x="1535430" y="2221333"/>
                  </a:cubicBezTo>
                  <a:cubicBezTo>
                    <a:pt x="1535430" y="1832514"/>
                    <a:pt x="1842770" y="1525221"/>
                    <a:pt x="2239010" y="1517696"/>
                  </a:cubicBezTo>
                  <a:cubicBezTo>
                    <a:pt x="2711450" y="1510170"/>
                    <a:pt x="3061970" y="1163996"/>
                    <a:pt x="3068320" y="697413"/>
                  </a:cubicBezTo>
                  <a:cubicBezTo>
                    <a:pt x="3070860" y="311102"/>
                    <a:pt x="3388360" y="0"/>
                    <a:pt x="3779520" y="2540"/>
                  </a:cubicBezTo>
                  <a:cubicBezTo>
                    <a:pt x="4170680" y="5064"/>
                    <a:pt x="4485640" y="318628"/>
                    <a:pt x="4483100" y="704939"/>
                  </a:cubicBezTo>
                  <a:close/>
                  <a:moveTo>
                    <a:pt x="3068320" y="3730202"/>
                  </a:moveTo>
                  <a:cubicBezTo>
                    <a:pt x="3068320" y="3343891"/>
                    <a:pt x="3384550" y="3031581"/>
                    <a:pt x="3775710" y="3031581"/>
                  </a:cubicBezTo>
                  <a:cubicBezTo>
                    <a:pt x="4166870" y="3031581"/>
                    <a:pt x="4483100" y="3343891"/>
                    <a:pt x="4483100" y="3730202"/>
                  </a:cubicBezTo>
                  <a:cubicBezTo>
                    <a:pt x="4483100" y="4116512"/>
                    <a:pt x="4166870" y="4428822"/>
                    <a:pt x="3775710" y="4428822"/>
                  </a:cubicBezTo>
                  <a:cubicBezTo>
                    <a:pt x="3775710" y="4428822"/>
                    <a:pt x="3774440" y="4428822"/>
                    <a:pt x="3774440" y="4428822"/>
                  </a:cubicBezTo>
                  <a:cubicBezTo>
                    <a:pt x="3385820" y="4430091"/>
                    <a:pt x="3069590" y="4120275"/>
                    <a:pt x="3068320" y="3736472"/>
                  </a:cubicBezTo>
                  <a:cubicBezTo>
                    <a:pt x="3068320" y="3733964"/>
                    <a:pt x="3068320" y="3732710"/>
                    <a:pt x="3068320" y="3730202"/>
                  </a:cubicBezTo>
                  <a:close/>
                  <a:moveTo>
                    <a:pt x="3810" y="2215061"/>
                  </a:moveTo>
                  <a:cubicBezTo>
                    <a:pt x="3810" y="1821225"/>
                    <a:pt x="327660" y="1501390"/>
                    <a:pt x="726440" y="1501390"/>
                  </a:cubicBezTo>
                  <a:cubicBezTo>
                    <a:pt x="1125220" y="1501390"/>
                    <a:pt x="1449070" y="1821225"/>
                    <a:pt x="1449070" y="2215061"/>
                  </a:cubicBezTo>
                  <a:cubicBezTo>
                    <a:pt x="1449070" y="2608897"/>
                    <a:pt x="1125220" y="2928733"/>
                    <a:pt x="726440" y="2928733"/>
                  </a:cubicBezTo>
                  <a:cubicBezTo>
                    <a:pt x="726440" y="2928733"/>
                    <a:pt x="725170" y="2928733"/>
                    <a:pt x="725170" y="2928733"/>
                  </a:cubicBezTo>
                  <a:cubicBezTo>
                    <a:pt x="327660" y="2929987"/>
                    <a:pt x="5080" y="2611406"/>
                    <a:pt x="3810" y="2218824"/>
                  </a:cubicBezTo>
                  <a:cubicBezTo>
                    <a:pt x="3810" y="2217570"/>
                    <a:pt x="3810" y="2216316"/>
                    <a:pt x="3810" y="2215061"/>
                  </a:cubicBezTo>
                  <a:close/>
                </a:path>
              </a:pathLst>
            </a:custGeom>
            <a:solidFill>
              <a:srgbClr val="BAAE4E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4" id="4"/>
          <p:cNvGrpSpPr/>
          <p:nvPr/>
        </p:nvGrpSpPr>
        <p:grpSpPr>
          <a:xfrm rot="-5400000">
            <a:off x="-4431243" y="882462"/>
            <a:ext cx="7680686" cy="7587614"/>
            <a:chOff x="0" y="0"/>
            <a:chExt cx="4479290" cy="442501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-3810" y="-3810"/>
              <a:ext cx="4485640" cy="4430092"/>
            </a:xfrm>
            <a:custGeom>
              <a:avLst/>
              <a:gdLst/>
              <a:ahLst/>
              <a:cxnLst/>
              <a:rect r="r" b="b" t="t" l="l"/>
              <a:pathLst>
                <a:path h="4430092" w="4485640">
                  <a:moveTo>
                    <a:pt x="1471930" y="4428821"/>
                  </a:moveTo>
                  <a:lnTo>
                    <a:pt x="709930" y="4428821"/>
                  </a:lnTo>
                  <a:cubicBezTo>
                    <a:pt x="318770" y="4430091"/>
                    <a:pt x="2540" y="4117766"/>
                    <a:pt x="1270" y="3731456"/>
                  </a:cubicBezTo>
                  <a:cubicBezTo>
                    <a:pt x="0" y="3345145"/>
                    <a:pt x="316230" y="3032836"/>
                    <a:pt x="707390" y="3031581"/>
                  </a:cubicBezTo>
                  <a:lnTo>
                    <a:pt x="2235200" y="3031581"/>
                  </a:lnTo>
                  <a:cubicBezTo>
                    <a:pt x="2641600" y="3031581"/>
                    <a:pt x="2975610" y="2760662"/>
                    <a:pt x="3051810" y="2373098"/>
                  </a:cubicBezTo>
                  <a:cubicBezTo>
                    <a:pt x="3061970" y="2320419"/>
                    <a:pt x="3067050" y="2267740"/>
                    <a:pt x="3067050" y="2215062"/>
                  </a:cubicBezTo>
                  <a:cubicBezTo>
                    <a:pt x="3073400" y="1827497"/>
                    <a:pt x="3384550" y="1520204"/>
                    <a:pt x="3773170" y="1518950"/>
                  </a:cubicBezTo>
                  <a:cubicBezTo>
                    <a:pt x="4164330" y="1528984"/>
                    <a:pt x="4472940" y="1851328"/>
                    <a:pt x="4462780" y="2237638"/>
                  </a:cubicBezTo>
                  <a:cubicBezTo>
                    <a:pt x="4452620" y="2602626"/>
                    <a:pt x="4160520" y="2898631"/>
                    <a:pt x="3792220" y="2917444"/>
                  </a:cubicBezTo>
                  <a:cubicBezTo>
                    <a:pt x="3616960" y="2921207"/>
                    <a:pt x="3454400" y="2961343"/>
                    <a:pt x="3310890" y="3060429"/>
                  </a:cubicBezTo>
                  <a:cubicBezTo>
                    <a:pt x="3075940" y="3224737"/>
                    <a:pt x="2957830" y="3450503"/>
                    <a:pt x="2952750" y="3732710"/>
                  </a:cubicBezTo>
                  <a:cubicBezTo>
                    <a:pt x="2948940" y="3892000"/>
                    <a:pt x="2903220" y="4036239"/>
                    <a:pt x="2802890" y="4160411"/>
                  </a:cubicBezTo>
                  <a:cubicBezTo>
                    <a:pt x="2661920" y="4336007"/>
                    <a:pt x="2477770" y="4428822"/>
                    <a:pt x="2249170" y="4430092"/>
                  </a:cubicBezTo>
                  <a:cubicBezTo>
                    <a:pt x="1990090" y="4430091"/>
                    <a:pt x="1731010" y="4428821"/>
                    <a:pt x="1471930" y="4428821"/>
                  </a:cubicBezTo>
                  <a:close/>
                  <a:moveTo>
                    <a:pt x="1479550" y="5064"/>
                  </a:moveTo>
                  <a:cubicBezTo>
                    <a:pt x="1733550" y="5064"/>
                    <a:pt x="1987550" y="2540"/>
                    <a:pt x="2240280" y="6319"/>
                  </a:cubicBezTo>
                  <a:cubicBezTo>
                    <a:pt x="2519680" y="10081"/>
                    <a:pt x="2734310" y="131744"/>
                    <a:pt x="2866390" y="375069"/>
                  </a:cubicBezTo>
                  <a:cubicBezTo>
                    <a:pt x="2998470" y="618395"/>
                    <a:pt x="2985770" y="859212"/>
                    <a:pt x="2835910" y="1088740"/>
                  </a:cubicBezTo>
                  <a:cubicBezTo>
                    <a:pt x="2701290" y="1293184"/>
                    <a:pt x="2503170" y="1402304"/>
                    <a:pt x="2256790" y="1403558"/>
                  </a:cubicBezTo>
                  <a:cubicBezTo>
                    <a:pt x="1738630" y="1408576"/>
                    <a:pt x="1221740" y="1408576"/>
                    <a:pt x="704850" y="1403558"/>
                  </a:cubicBezTo>
                  <a:cubicBezTo>
                    <a:pt x="317500" y="1402304"/>
                    <a:pt x="2540" y="1091249"/>
                    <a:pt x="3810" y="708701"/>
                  </a:cubicBezTo>
                  <a:cubicBezTo>
                    <a:pt x="3810" y="704939"/>
                    <a:pt x="3810" y="702430"/>
                    <a:pt x="3810" y="698667"/>
                  </a:cubicBezTo>
                  <a:cubicBezTo>
                    <a:pt x="7620" y="316119"/>
                    <a:pt x="318770" y="10081"/>
                    <a:pt x="712470" y="6319"/>
                  </a:cubicBezTo>
                  <a:cubicBezTo>
                    <a:pt x="967740" y="3810"/>
                    <a:pt x="1223010" y="5064"/>
                    <a:pt x="1479550" y="5064"/>
                  </a:cubicBezTo>
                  <a:close/>
                  <a:moveTo>
                    <a:pt x="4483100" y="704939"/>
                  </a:moveTo>
                  <a:cubicBezTo>
                    <a:pt x="4484370" y="1089995"/>
                    <a:pt x="4174490" y="1398542"/>
                    <a:pt x="3778250" y="1404813"/>
                  </a:cubicBezTo>
                  <a:cubicBezTo>
                    <a:pt x="3382010" y="1411084"/>
                    <a:pt x="3064510" y="1660681"/>
                    <a:pt x="2976880" y="2026923"/>
                  </a:cubicBezTo>
                  <a:cubicBezTo>
                    <a:pt x="2962910" y="2093399"/>
                    <a:pt x="2954020" y="2159874"/>
                    <a:pt x="2952750" y="2227604"/>
                  </a:cubicBezTo>
                  <a:cubicBezTo>
                    <a:pt x="2942590" y="2615169"/>
                    <a:pt x="2628900" y="2919953"/>
                    <a:pt x="2240280" y="2917444"/>
                  </a:cubicBezTo>
                  <a:cubicBezTo>
                    <a:pt x="1851660" y="2914936"/>
                    <a:pt x="1537970" y="2605135"/>
                    <a:pt x="1535430" y="2221333"/>
                  </a:cubicBezTo>
                  <a:cubicBezTo>
                    <a:pt x="1535430" y="1832514"/>
                    <a:pt x="1842770" y="1525221"/>
                    <a:pt x="2239010" y="1517696"/>
                  </a:cubicBezTo>
                  <a:cubicBezTo>
                    <a:pt x="2711450" y="1510170"/>
                    <a:pt x="3061970" y="1163996"/>
                    <a:pt x="3068320" y="697413"/>
                  </a:cubicBezTo>
                  <a:cubicBezTo>
                    <a:pt x="3070860" y="311102"/>
                    <a:pt x="3388360" y="0"/>
                    <a:pt x="3779520" y="2540"/>
                  </a:cubicBezTo>
                  <a:cubicBezTo>
                    <a:pt x="4170680" y="5064"/>
                    <a:pt x="4485640" y="318628"/>
                    <a:pt x="4483100" y="704939"/>
                  </a:cubicBezTo>
                  <a:close/>
                  <a:moveTo>
                    <a:pt x="3068320" y="3730202"/>
                  </a:moveTo>
                  <a:cubicBezTo>
                    <a:pt x="3068320" y="3343891"/>
                    <a:pt x="3384550" y="3031581"/>
                    <a:pt x="3775710" y="3031581"/>
                  </a:cubicBezTo>
                  <a:cubicBezTo>
                    <a:pt x="4166870" y="3031581"/>
                    <a:pt x="4483100" y="3343891"/>
                    <a:pt x="4483100" y="3730202"/>
                  </a:cubicBezTo>
                  <a:cubicBezTo>
                    <a:pt x="4483100" y="4116512"/>
                    <a:pt x="4166870" y="4428822"/>
                    <a:pt x="3775710" y="4428822"/>
                  </a:cubicBezTo>
                  <a:cubicBezTo>
                    <a:pt x="3775710" y="4428822"/>
                    <a:pt x="3774440" y="4428822"/>
                    <a:pt x="3774440" y="4428822"/>
                  </a:cubicBezTo>
                  <a:cubicBezTo>
                    <a:pt x="3385820" y="4430091"/>
                    <a:pt x="3069590" y="4120275"/>
                    <a:pt x="3068320" y="3736472"/>
                  </a:cubicBezTo>
                  <a:cubicBezTo>
                    <a:pt x="3068320" y="3733964"/>
                    <a:pt x="3068320" y="3732710"/>
                    <a:pt x="3068320" y="3730202"/>
                  </a:cubicBezTo>
                  <a:close/>
                  <a:moveTo>
                    <a:pt x="3810" y="2215061"/>
                  </a:moveTo>
                  <a:cubicBezTo>
                    <a:pt x="3810" y="1821225"/>
                    <a:pt x="327660" y="1501390"/>
                    <a:pt x="726440" y="1501390"/>
                  </a:cubicBezTo>
                  <a:cubicBezTo>
                    <a:pt x="1125220" y="1501390"/>
                    <a:pt x="1449070" y="1821225"/>
                    <a:pt x="1449070" y="2215061"/>
                  </a:cubicBezTo>
                  <a:cubicBezTo>
                    <a:pt x="1449070" y="2608897"/>
                    <a:pt x="1125220" y="2928733"/>
                    <a:pt x="726440" y="2928733"/>
                  </a:cubicBezTo>
                  <a:cubicBezTo>
                    <a:pt x="726440" y="2928733"/>
                    <a:pt x="725170" y="2928733"/>
                    <a:pt x="725170" y="2928733"/>
                  </a:cubicBezTo>
                  <a:cubicBezTo>
                    <a:pt x="327660" y="2929987"/>
                    <a:pt x="5080" y="2611406"/>
                    <a:pt x="3810" y="2218824"/>
                  </a:cubicBezTo>
                  <a:cubicBezTo>
                    <a:pt x="3810" y="2217570"/>
                    <a:pt x="3810" y="2216316"/>
                    <a:pt x="3810" y="2215061"/>
                  </a:cubicBezTo>
                  <a:close/>
                </a:path>
              </a:pathLst>
            </a:custGeom>
            <a:solidFill>
              <a:srgbClr val="BAAE4E"/>
            </a:solidFill>
            <a:ln cap="sq" w="12700">
              <a:solidFill>
                <a:srgbClr val="000000"/>
              </a:solidFill>
              <a:prstDash val="solid"/>
              <a:miter/>
            </a:ln>
          </p:spPr>
        </p:sp>
      </p:grpSp>
      <p:grpSp>
        <p:nvGrpSpPr>
          <p:cNvPr name="Group 6" id="6"/>
          <p:cNvGrpSpPr/>
          <p:nvPr/>
        </p:nvGrpSpPr>
        <p:grpSpPr>
          <a:xfrm rot="5400000">
            <a:off x="-4431243" y="-4343675"/>
            <a:ext cx="7680686" cy="7587614"/>
            <a:chOff x="0" y="0"/>
            <a:chExt cx="4479290" cy="442501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-3810" y="-3810"/>
              <a:ext cx="4485640" cy="4430092"/>
            </a:xfrm>
            <a:custGeom>
              <a:avLst/>
              <a:gdLst/>
              <a:ahLst/>
              <a:cxnLst/>
              <a:rect r="r" b="b" t="t" l="l"/>
              <a:pathLst>
                <a:path h="4430092" w="4485640">
                  <a:moveTo>
                    <a:pt x="1471930" y="4428821"/>
                  </a:moveTo>
                  <a:lnTo>
                    <a:pt x="709930" y="4428821"/>
                  </a:lnTo>
                  <a:cubicBezTo>
                    <a:pt x="318770" y="4430091"/>
                    <a:pt x="2540" y="4117766"/>
                    <a:pt x="1270" y="3731456"/>
                  </a:cubicBezTo>
                  <a:cubicBezTo>
                    <a:pt x="0" y="3345145"/>
                    <a:pt x="316230" y="3032836"/>
                    <a:pt x="707390" y="3031581"/>
                  </a:cubicBezTo>
                  <a:lnTo>
                    <a:pt x="2235200" y="3031581"/>
                  </a:lnTo>
                  <a:cubicBezTo>
                    <a:pt x="2641600" y="3031581"/>
                    <a:pt x="2975610" y="2760662"/>
                    <a:pt x="3051810" y="2373098"/>
                  </a:cubicBezTo>
                  <a:cubicBezTo>
                    <a:pt x="3061970" y="2320419"/>
                    <a:pt x="3067050" y="2267740"/>
                    <a:pt x="3067050" y="2215062"/>
                  </a:cubicBezTo>
                  <a:cubicBezTo>
                    <a:pt x="3073400" y="1827497"/>
                    <a:pt x="3384550" y="1520204"/>
                    <a:pt x="3773170" y="1518950"/>
                  </a:cubicBezTo>
                  <a:cubicBezTo>
                    <a:pt x="4164330" y="1528984"/>
                    <a:pt x="4472940" y="1851328"/>
                    <a:pt x="4462780" y="2237638"/>
                  </a:cubicBezTo>
                  <a:cubicBezTo>
                    <a:pt x="4452620" y="2602626"/>
                    <a:pt x="4160520" y="2898631"/>
                    <a:pt x="3792220" y="2917444"/>
                  </a:cubicBezTo>
                  <a:cubicBezTo>
                    <a:pt x="3616960" y="2921207"/>
                    <a:pt x="3454400" y="2961343"/>
                    <a:pt x="3310890" y="3060429"/>
                  </a:cubicBezTo>
                  <a:cubicBezTo>
                    <a:pt x="3075940" y="3224737"/>
                    <a:pt x="2957830" y="3450503"/>
                    <a:pt x="2952750" y="3732710"/>
                  </a:cubicBezTo>
                  <a:cubicBezTo>
                    <a:pt x="2948940" y="3892000"/>
                    <a:pt x="2903220" y="4036239"/>
                    <a:pt x="2802890" y="4160411"/>
                  </a:cubicBezTo>
                  <a:cubicBezTo>
                    <a:pt x="2661920" y="4336007"/>
                    <a:pt x="2477770" y="4428822"/>
                    <a:pt x="2249170" y="4430092"/>
                  </a:cubicBezTo>
                  <a:cubicBezTo>
                    <a:pt x="1990090" y="4430091"/>
                    <a:pt x="1731010" y="4428821"/>
                    <a:pt x="1471930" y="4428821"/>
                  </a:cubicBezTo>
                  <a:close/>
                  <a:moveTo>
                    <a:pt x="1479550" y="5064"/>
                  </a:moveTo>
                  <a:cubicBezTo>
                    <a:pt x="1733550" y="5064"/>
                    <a:pt x="1987550" y="2540"/>
                    <a:pt x="2240280" y="6319"/>
                  </a:cubicBezTo>
                  <a:cubicBezTo>
                    <a:pt x="2519680" y="10081"/>
                    <a:pt x="2734310" y="131744"/>
                    <a:pt x="2866390" y="375069"/>
                  </a:cubicBezTo>
                  <a:cubicBezTo>
                    <a:pt x="2998470" y="618395"/>
                    <a:pt x="2985770" y="859212"/>
                    <a:pt x="2835910" y="1088740"/>
                  </a:cubicBezTo>
                  <a:cubicBezTo>
                    <a:pt x="2701290" y="1293184"/>
                    <a:pt x="2503170" y="1402304"/>
                    <a:pt x="2256790" y="1403558"/>
                  </a:cubicBezTo>
                  <a:cubicBezTo>
                    <a:pt x="1738630" y="1408576"/>
                    <a:pt x="1221740" y="1408576"/>
                    <a:pt x="704850" y="1403558"/>
                  </a:cubicBezTo>
                  <a:cubicBezTo>
                    <a:pt x="317500" y="1402304"/>
                    <a:pt x="2540" y="1091249"/>
                    <a:pt x="3810" y="708701"/>
                  </a:cubicBezTo>
                  <a:cubicBezTo>
                    <a:pt x="3810" y="704939"/>
                    <a:pt x="3810" y="702430"/>
                    <a:pt x="3810" y="698667"/>
                  </a:cubicBezTo>
                  <a:cubicBezTo>
                    <a:pt x="7620" y="316119"/>
                    <a:pt x="318770" y="10081"/>
                    <a:pt x="712470" y="6319"/>
                  </a:cubicBezTo>
                  <a:cubicBezTo>
                    <a:pt x="967740" y="3810"/>
                    <a:pt x="1223010" y="5064"/>
                    <a:pt x="1479550" y="5064"/>
                  </a:cubicBezTo>
                  <a:close/>
                  <a:moveTo>
                    <a:pt x="4483100" y="704939"/>
                  </a:moveTo>
                  <a:cubicBezTo>
                    <a:pt x="4484370" y="1089995"/>
                    <a:pt x="4174490" y="1398542"/>
                    <a:pt x="3778250" y="1404813"/>
                  </a:cubicBezTo>
                  <a:cubicBezTo>
                    <a:pt x="3382010" y="1411084"/>
                    <a:pt x="3064510" y="1660681"/>
                    <a:pt x="2976880" y="2026923"/>
                  </a:cubicBezTo>
                  <a:cubicBezTo>
                    <a:pt x="2962910" y="2093399"/>
                    <a:pt x="2954020" y="2159874"/>
                    <a:pt x="2952750" y="2227604"/>
                  </a:cubicBezTo>
                  <a:cubicBezTo>
                    <a:pt x="2942590" y="2615169"/>
                    <a:pt x="2628900" y="2919953"/>
                    <a:pt x="2240280" y="2917444"/>
                  </a:cubicBezTo>
                  <a:cubicBezTo>
                    <a:pt x="1851660" y="2914936"/>
                    <a:pt x="1537970" y="2605135"/>
                    <a:pt x="1535430" y="2221333"/>
                  </a:cubicBezTo>
                  <a:cubicBezTo>
                    <a:pt x="1535430" y="1832514"/>
                    <a:pt x="1842770" y="1525221"/>
                    <a:pt x="2239010" y="1517696"/>
                  </a:cubicBezTo>
                  <a:cubicBezTo>
                    <a:pt x="2711450" y="1510170"/>
                    <a:pt x="3061970" y="1163996"/>
                    <a:pt x="3068320" y="697413"/>
                  </a:cubicBezTo>
                  <a:cubicBezTo>
                    <a:pt x="3070860" y="311102"/>
                    <a:pt x="3388360" y="0"/>
                    <a:pt x="3779520" y="2540"/>
                  </a:cubicBezTo>
                  <a:cubicBezTo>
                    <a:pt x="4170680" y="5064"/>
                    <a:pt x="4485640" y="318628"/>
                    <a:pt x="4483100" y="704939"/>
                  </a:cubicBezTo>
                  <a:close/>
                  <a:moveTo>
                    <a:pt x="3068320" y="3730202"/>
                  </a:moveTo>
                  <a:cubicBezTo>
                    <a:pt x="3068320" y="3343891"/>
                    <a:pt x="3384550" y="3031581"/>
                    <a:pt x="3775710" y="3031581"/>
                  </a:cubicBezTo>
                  <a:cubicBezTo>
                    <a:pt x="4166870" y="3031581"/>
                    <a:pt x="4483100" y="3343891"/>
                    <a:pt x="4483100" y="3730202"/>
                  </a:cubicBezTo>
                  <a:cubicBezTo>
                    <a:pt x="4483100" y="4116512"/>
                    <a:pt x="4166870" y="4428822"/>
                    <a:pt x="3775710" y="4428822"/>
                  </a:cubicBezTo>
                  <a:cubicBezTo>
                    <a:pt x="3775710" y="4428822"/>
                    <a:pt x="3774440" y="4428822"/>
                    <a:pt x="3774440" y="4428822"/>
                  </a:cubicBezTo>
                  <a:cubicBezTo>
                    <a:pt x="3385820" y="4430091"/>
                    <a:pt x="3069590" y="4120275"/>
                    <a:pt x="3068320" y="3736472"/>
                  </a:cubicBezTo>
                  <a:cubicBezTo>
                    <a:pt x="3068320" y="3733964"/>
                    <a:pt x="3068320" y="3732710"/>
                    <a:pt x="3068320" y="3730202"/>
                  </a:cubicBezTo>
                  <a:close/>
                  <a:moveTo>
                    <a:pt x="3810" y="2215061"/>
                  </a:moveTo>
                  <a:cubicBezTo>
                    <a:pt x="3810" y="1821225"/>
                    <a:pt x="327660" y="1501390"/>
                    <a:pt x="726440" y="1501390"/>
                  </a:cubicBezTo>
                  <a:cubicBezTo>
                    <a:pt x="1125220" y="1501390"/>
                    <a:pt x="1449070" y="1821225"/>
                    <a:pt x="1449070" y="2215061"/>
                  </a:cubicBezTo>
                  <a:cubicBezTo>
                    <a:pt x="1449070" y="2608897"/>
                    <a:pt x="1125220" y="2928733"/>
                    <a:pt x="726440" y="2928733"/>
                  </a:cubicBezTo>
                  <a:cubicBezTo>
                    <a:pt x="726440" y="2928733"/>
                    <a:pt x="725170" y="2928733"/>
                    <a:pt x="725170" y="2928733"/>
                  </a:cubicBezTo>
                  <a:cubicBezTo>
                    <a:pt x="327660" y="2929987"/>
                    <a:pt x="5080" y="2611406"/>
                    <a:pt x="3810" y="2218824"/>
                  </a:cubicBezTo>
                  <a:cubicBezTo>
                    <a:pt x="3810" y="2217570"/>
                    <a:pt x="3810" y="2216316"/>
                    <a:pt x="3810" y="2215061"/>
                  </a:cubicBezTo>
                  <a:close/>
                </a:path>
              </a:pathLst>
            </a:custGeom>
            <a:solidFill>
              <a:srgbClr val="BAAE4E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835806" y="4779107"/>
            <a:ext cx="2367101" cy="1970612"/>
          </a:xfrm>
          <a:custGeom>
            <a:avLst/>
            <a:gdLst/>
            <a:ahLst/>
            <a:cxnLst/>
            <a:rect r="r" b="b" t="t" l="l"/>
            <a:pathLst>
              <a:path h="1970612" w="2367101">
                <a:moveTo>
                  <a:pt x="0" y="0"/>
                </a:moveTo>
                <a:lnTo>
                  <a:pt x="2367101" y="0"/>
                </a:lnTo>
                <a:lnTo>
                  <a:pt x="2367101" y="1970611"/>
                </a:lnTo>
                <a:lnTo>
                  <a:pt x="0" y="19706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3202907" y="1257662"/>
            <a:ext cx="15085093" cy="10050443"/>
          </a:xfrm>
          <a:custGeom>
            <a:avLst/>
            <a:gdLst/>
            <a:ahLst/>
            <a:cxnLst/>
            <a:rect r="r" b="b" t="t" l="l"/>
            <a:pathLst>
              <a:path h="10050443" w="15085093">
                <a:moveTo>
                  <a:pt x="0" y="0"/>
                </a:moveTo>
                <a:lnTo>
                  <a:pt x="15085093" y="0"/>
                </a:lnTo>
                <a:lnTo>
                  <a:pt x="15085093" y="10050443"/>
                </a:lnTo>
                <a:lnTo>
                  <a:pt x="0" y="1005044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7000"/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4953375" y="6995160"/>
            <a:ext cx="3291840" cy="3291840"/>
            <a:chOff x="0" y="0"/>
            <a:chExt cx="6350000" cy="6350000"/>
          </a:xfrm>
        </p:grpSpPr>
        <p:sp>
          <p:nvSpPr>
            <p:cNvPr name="Freeform 11" id="11"/>
            <p:cNvSpPr/>
            <p:nvPr/>
          </p:nvSpPr>
          <p:spPr>
            <a:xfrm flipH="tru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4928504" y="0"/>
                    <a:pt x="6350000" y="1421496"/>
                    <a:pt x="6350000" y="3175000"/>
                  </a:cubicBezTo>
                  <a:cubicBezTo>
                    <a:pt x="6350000" y="4928504"/>
                    <a:pt x="4928504" y="6350000"/>
                    <a:pt x="3175000" y="6350000"/>
                  </a:cubicBezTo>
                  <a:cubicBezTo>
                    <a:pt x="1421496" y="6350000"/>
                    <a:pt x="0" y="4928504"/>
                    <a:pt x="0" y="3175000"/>
                  </a:cubicBezTo>
                  <a:cubicBezTo>
                    <a:pt x="0" y="1421496"/>
                    <a:pt x="1421496" y="0"/>
                    <a:pt x="3175000" y="0"/>
                  </a:cubicBezTo>
                  <a:close/>
                </a:path>
              </a:pathLst>
            </a:custGeom>
            <a:blipFill>
              <a:blip r:embed="rId5"/>
              <a:stretch>
                <a:fillRect l="-38888" t="0" r="-38888" b="0"/>
              </a:stretch>
            </a:blip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4383789" y="482962"/>
            <a:ext cx="12390471" cy="13874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1200"/>
              </a:lnSpc>
              <a:spcBef>
                <a:spcPct val="0"/>
              </a:spcBef>
            </a:pPr>
            <a:r>
              <a:rPr lang="en-US" b="true" sz="8000">
                <a:solidFill>
                  <a:srgbClr val="F5F5F4"/>
                </a:solidFill>
                <a:latin typeface="Eastman Grotesque Alt Bold"/>
                <a:ea typeface="Eastman Grotesque Alt Bold"/>
                <a:cs typeface="Eastman Grotesque Alt Bold"/>
                <a:sym typeface="Eastman Grotesque Alt Bold"/>
              </a:rPr>
              <a:t>MET</a:t>
            </a:r>
            <a:r>
              <a:rPr lang="en-US" b="true" sz="8000" strike="noStrike" u="none">
                <a:solidFill>
                  <a:srgbClr val="F5F5F4"/>
                </a:solidFill>
                <a:latin typeface="Eastman Grotesque Alt Bold"/>
                <a:ea typeface="Eastman Grotesque Alt Bold"/>
                <a:cs typeface="Eastman Grotesque Alt Bold"/>
                <a:sym typeface="Eastman Grotesque Alt Bold"/>
              </a:rPr>
              <a:t>ODOLOGÍA Y ETAPAS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566336" y="2304907"/>
            <a:ext cx="2436857" cy="10448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559"/>
              </a:lnSpc>
              <a:spcBef>
                <a:spcPct val="0"/>
              </a:spcBef>
            </a:pPr>
            <a:r>
              <a:rPr lang="en-US" sz="6113">
                <a:solidFill>
                  <a:srgbClr val="FFFFFF"/>
                </a:solidFill>
                <a:latin typeface="Chau Philomene"/>
                <a:ea typeface="Chau Philomene"/>
                <a:cs typeface="Chau Philomene"/>
                <a:sym typeface="Chau Philomene"/>
              </a:rPr>
              <a:t>Etapas: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808513" y="3640829"/>
            <a:ext cx="9902211" cy="41804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7013" indent="-368506" lvl="1">
              <a:lnSpc>
                <a:spcPts val="4779"/>
              </a:lnSpc>
              <a:buAutoNum type="arabicPeriod" startAt="1"/>
            </a:pPr>
            <a:r>
              <a:rPr lang="en-US" sz="3413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Planificación y toma de requerimientos.</a:t>
            </a:r>
          </a:p>
          <a:p>
            <a:pPr algn="l" marL="737013" indent="-368506" lvl="1">
              <a:lnSpc>
                <a:spcPts val="4779"/>
              </a:lnSpc>
              <a:buAutoNum type="arabicPeriod" startAt="1"/>
            </a:pPr>
            <a:r>
              <a:rPr lang="en-US" sz="3413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Diseño del sistema (BD, arquitectura, prototipos).</a:t>
            </a:r>
          </a:p>
          <a:p>
            <a:pPr algn="l" marL="737013" indent="-368506" lvl="1">
              <a:lnSpc>
                <a:spcPts val="4779"/>
              </a:lnSpc>
              <a:buAutoNum type="arabicPeriod" startAt="1"/>
            </a:pPr>
            <a:r>
              <a:rPr lang="en-US" sz="3413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Desarrollo i</a:t>
            </a:r>
            <a:r>
              <a:rPr lang="en-US" sz="3413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terativo por sprints.</a:t>
            </a:r>
          </a:p>
          <a:p>
            <a:pPr algn="l" marL="737013" indent="-368506" lvl="1">
              <a:lnSpc>
                <a:spcPts val="4779"/>
              </a:lnSpc>
              <a:buAutoNum type="arabicPeriod" startAt="1"/>
            </a:pPr>
            <a:r>
              <a:rPr lang="en-US" sz="3413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Documentación y pruebas.</a:t>
            </a:r>
          </a:p>
          <a:p>
            <a:pPr algn="l" marL="737013" indent="-368506" lvl="1">
              <a:lnSpc>
                <a:spcPts val="4779"/>
              </a:lnSpc>
              <a:buAutoNum type="arabicPeriod" startAt="1"/>
            </a:pPr>
            <a:r>
              <a:rPr lang="en-US" sz="3413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Entrega final y presentación.</a:t>
            </a:r>
          </a:p>
          <a:p>
            <a:pPr algn="l">
              <a:lnSpc>
                <a:spcPts val="477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AAE4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3724052"/>
            <a:ext cx="16230600" cy="5234368"/>
          </a:xfrm>
          <a:custGeom>
            <a:avLst/>
            <a:gdLst/>
            <a:ahLst/>
            <a:cxnLst/>
            <a:rect r="r" b="b" t="t" l="l"/>
            <a:pathLst>
              <a:path h="5234368" w="16230600">
                <a:moveTo>
                  <a:pt x="0" y="0"/>
                </a:moveTo>
                <a:lnTo>
                  <a:pt x="16230600" y="0"/>
                </a:lnTo>
                <a:lnTo>
                  <a:pt x="16230600" y="5234369"/>
                </a:lnTo>
                <a:lnTo>
                  <a:pt x="0" y="523436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741051" y="194611"/>
            <a:ext cx="8802761" cy="13874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1200"/>
              </a:lnSpc>
              <a:spcBef>
                <a:spcPct val="0"/>
              </a:spcBef>
            </a:pPr>
            <a:r>
              <a:rPr lang="en-US" b="true" sz="8000" strike="noStrike" u="none">
                <a:solidFill>
                  <a:srgbClr val="201C1C"/>
                </a:solidFill>
                <a:latin typeface="Eastman Grotesque Alt Bold"/>
                <a:ea typeface="Eastman Grotesque Alt Bold"/>
                <a:cs typeface="Eastman Grotesque Alt Bold"/>
                <a:sym typeface="Eastman Grotesque Alt Bold"/>
              </a:rPr>
              <a:t>PLAN DE TRABAJO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4996160" y="0"/>
            <a:ext cx="3291840" cy="3291840"/>
            <a:chOff x="0" y="0"/>
            <a:chExt cx="6350000" cy="6350000"/>
          </a:xfrm>
        </p:grpSpPr>
        <p:sp>
          <p:nvSpPr>
            <p:cNvPr name="Freeform 5" id="5"/>
            <p:cNvSpPr/>
            <p:nvPr/>
          </p:nvSpPr>
          <p:spPr>
            <a:xfrm flipH="tru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4928504" y="0"/>
                    <a:pt x="6350000" y="1421496"/>
                    <a:pt x="6350000" y="3175000"/>
                  </a:cubicBezTo>
                  <a:cubicBezTo>
                    <a:pt x="6350000" y="4928504"/>
                    <a:pt x="4928504" y="6350000"/>
                    <a:pt x="3175000" y="6350000"/>
                  </a:cubicBezTo>
                  <a:cubicBezTo>
                    <a:pt x="1421496" y="6350000"/>
                    <a:pt x="0" y="4928504"/>
                    <a:pt x="0" y="3175000"/>
                  </a:cubicBezTo>
                  <a:cubicBezTo>
                    <a:pt x="0" y="1421496"/>
                    <a:pt x="1421496" y="0"/>
                    <a:pt x="3175000" y="0"/>
                  </a:cubicBezTo>
                  <a:close/>
                </a:path>
              </a:pathLst>
            </a:custGeom>
            <a:blipFill>
              <a:blip r:embed="rId3"/>
              <a:stretch>
                <a:fillRect l="-38888" t="0" r="-38888" b="0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1428341" y="7888933"/>
            <a:ext cx="2370981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</a:t>
            </a: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emana 1-2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628153" y="7888933"/>
            <a:ext cx="2370981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</a:t>
            </a: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emana 3-4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956941" y="7888933"/>
            <a:ext cx="2370981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</a:t>
            </a: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emana 5-9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156597" y="7932551"/>
            <a:ext cx="2484537" cy="5026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28"/>
              </a:lnSpc>
            </a:pPr>
            <a:r>
              <a:rPr lang="en-US" sz="2948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</a:t>
            </a:r>
            <a:r>
              <a:rPr lang="en-US" sz="2948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emana 10-12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363894" y="7938070"/>
            <a:ext cx="2484537" cy="5026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28"/>
              </a:lnSpc>
            </a:pPr>
            <a:r>
              <a:rPr lang="en-US" sz="2948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</a:t>
            </a:r>
            <a:r>
              <a:rPr lang="en-US" sz="2948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emana 13-15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13093" y="5973383"/>
            <a:ext cx="2486229" cy="13329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69"/>
              </a:lnSpc>
            </a:pPr>
            <a:r>
              <a:rPr lang="en-US" sz="254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</a:t>
            </a:r>
            <a:r>
              <a:rPr lang="en-US" sz="254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evantamiento de requerimientos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628153" y="5973383"/>
            <a:ext cx="2486229" cy="13329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69"/>
              </a:lnSpc>
            </a:pPr>
            <a:r>
              <a:rPr lang="en-US" sz="254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</a:t>
            </a:r>
            <a:r>
              <a:rPr lang="en-US" sz="254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iseño de BBDD y arquitectura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841694" y="5973383"/>
            <a:ext cx="2486229" cy="13329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69"/>
              </a:lnSpc>
            </a:pPr>
            <a:r>
              <a:rPr lang="en-US" sz="254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De</a:t>
            </a:r>
            <a:r>
              <a:rPr lang="en-US" sz="254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sarrollo de módulos principales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051822" y="5973383"/>
            <a:ext cx="2486229" cy="882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69"/>
              </a:lnSpc>
            </a:pPr>
            <a:r>
              <a:rPr lang="en-US" sz="254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Prueb</a:t>
            </a:r>
            <a:r>
              <a:rPr lang="en-US" sz="254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as y correcciones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4362202" y="5973383"/>
            <a:ext cx="2486229" cy="882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69"/>
              </a:lnSpc>
            </a:pPr>
            <a:r>
              <a:rPr lang="en-US" sz="254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Pre</a:t>
            </a:r>
            <a:r>
              <a:rPr lang="en-US" sz="254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sentación final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385802" y="7278593"/>
            <a:ext cx="2902198" cy="2902198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5654979" y="386237"/>
            <a:ext cx="6022360" cy="13874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1200"/>
              </a:lnSpc>
              <a:spcBef>
                <a:spcPct val="0"/>
              </a:spcBef>
            </a:pPr>
            <a:r>
              <a:rPr lang="en-US" b="true" sz="8000">
                <a:solidFill>
                  <a:srgbClr val="201C1C"/>
                </a:solidFill>
                <a:latin typeface="Eastman Grotesque Alt Bold"/>
                <a:ea typeface="Eastman Grotesque Alt Bold"/>
                <a:cs typeface="Eastman Grotesque Alt Bold"/>
                <a:sym typeface="Eastman Grotesque Alt Bold"/>
              </a:rPr>
              <a:t>EVIDENCIAS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262134" y="2447770"/>
            <a:ext cx="11589570" cy="70037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3818" indent="-346909" lvl="1">
              <a:lnSpc>
                <a:spcPts val="8034"/>
              </a:lnSpc>
              <a:buFont typeface="Arial"/>
              <a:buChar char="•"/>
            </a:pPr>
            <a:r>
              <a:rPr lang="en-US" b="true" sz="3213">
                <a:solidFill>
                  <a:srgbClr val="201C1C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Documento de reque</a:t>
            </a:r>
            <a:r>
              <a:rPr lang="en-US" b="true" sz="3213">
                <a:solidFill>
                  <a:srgbClr val="201C1C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rimientos.</a:t>
            </a:r>
          </a:p>
          <a:p>
            <a:pPr algn="l" marL="693818" indent="-346909" lvl="1">
              <a:lnSpc>
                <a:spcPts val="8034"/>
              </a:lnSpc>
              <a:buFont typeface="Arial"/>
              <a:buChar char="•"/>
            </a:pPr>
            <a:r>
              <a:rPr lang="en-US" b="true" sz="3213">
                <a:solidFill>
                  <a:srgbClr val="201C1C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Diseño de BBDD y mockups.</a:t>
            </a:r>
          </a:p>
          <a:p>
            <a:pPr algn="l" marL="693818" indent="-346909" lvl="1">
              <a:lnSpc>
                <a:spcPts val="8034"/>
              </a:lnSpc>
              <a:buFont typeface="Arial"/>
              <a:buChar char="•"/>
            </a:pPr>
            <a:r>
              <a:rPr lang="en-US" b="true" sz="3213">
                <a:solidFill>
                  <a:srgbClr val="201C1C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Sprint backlog y tablero Trello.</a:t>
            </a:r>
          </a:p>
          <a:p>
            <a:pPr algn="l" marL="693818" indent="-346909" lvl="1">
              <a:lnSpc>
                <a:spcPts val="8034"/>
              </a:lnSpc>
              <a:buFont typeface="Arial"/>
              <a:buChar char="•"/>
            </a:pPr>
            <a:r>
              <a:rPr lang="en-US" b="true" sz="3213">
                <a:solidFill>
                  <a:srgbClr val="201C1C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Plataforma web funcional.</a:t>
            </a:r>
          </a:p>
          <a:p>
            <a:pPr algn="l" marL="693818" indent="-346909" lvl="1">
              <a:lnSpc>
                <a:spcPts val="8034"/>
              </a:lnSpc>
              <a:buFont typeface="Arial"/>
              <a:buChar char="•"/>
            </a:pPr>
            <a:r>
              <a:rPr lang="en-US" b="true" sz="3213">
                <a:solidFill>
                  <a:srgbClr val="201C1C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Documentación técnica y manual de usuario.</a:t>
            </a:r>
          </a:p>
          <a:p>
            <a:pPr algn="l" marL="693818" indent="-346909" lvl="1">
              <a:lnSpc>
                <a:spcPts val="8034"/>
              </a:lnSpc>
              <a:buFont typeface="Arial"/>
              <a:buChar char="•"/>
            </a:pPr>
            <a:r>
              <a:rPr lang="en-US" b="true" sz="3213">
                <a:solidFill>
                  <a:srgbClr val="201C1C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Presentación final del proyecto.</a:t>
            </a:r>
          </a:p>
          <a:p>
            <a:pPr algn="l">
              <a:lnSpc>
                <a:spcPts val="8034"/>
              </a:lnSpc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DAGyIZlmQyo</dc:identifier>
  <dcterms:modified xsi:type="dcterms:W3CDTF">2011-08-01T06:04:30Z</dcterms:modified>
  <cp:revision>1</cp:revision>
  <dc:title>Presentación de Plan de Negocios Moderno Rojo</dc:title>
</cp:coreProperties>
</file>